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/Relationships>

</file>

<file path=ppt/media/image1.jp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820025" y="0"/>
            <a:ext cx="4371975" cy="68579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90925" y="12698"/>
            <a:ext cx="4943475" cy="68453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4510150" cy="6858000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4763" y="4825"/>
            <a:ext cx="4401185" cy="6853555"/>
          </a:xfrm>
          <a:custGeom>
            <a:avLst/>
            <a:gdLst/>
            <a:ahLst/>
            <a:cxnLst/>
            <a:rect l="l" t="t" r="r" b="b"/>
            <a:pathLst>
              <a:path w="4401185" h="6853555">
                <a:moveTo>
                  <a:pt x="3601909" y="0"/>
                </a:moveTo>
                <a:lnTo>
                  <a:pt x="0" y="0"/>
                </a:lnTo>
                <a:lnTo>
                  <a:pt x="0" y="6853174"/>
                </a:lnTo>
                <a:lnTo>
                  <a:pt x="3654664" y="6853174"/>
                </a:lnTo>
                <a:lnTo>
                  <a:pt x="3805109" y="6546354"/>
                </a:lnTo>
                <a:lnTo>
                  <a:pt x="3822992" y="6505773"/>
                </a:lnTo>
                <a:lnTo>
                  <a:pt x="3840642" y="6464828"/>
                </a:lnTo>
                <a:lnTo>
                  <a:pt x="3858056" y="6423523"/>
                </a:lnTo>
                <a:lnTo>
                  <a:pt x="3875232" y="6381860"/>
                </a:lnTo>
                <a:lnTo>
                  <a:pt x="3892169" y="6339844"/>
                </a:lnTo>
                <a:lnTo>
                  <a:pt x="3908865" y="6297478"/>
                </a:lnTo>
                <a:lnTo>
                  <a:pt x="3925318" y="6254765"/>
                </a:lnTo>
                <a:lnTo>
                  <a:pt x="3941526" y="6211709"/>
                </a:lnTo>
                <a:lnTo>
                  <a:pt x="3957487" y="6168313"/>
                </a:lnTo>
                <a:lnTo>
                  <a:pt x="3973200" y="6124581"/>
                </a:lnTo>
                <a:lnTo>
                  <a:pt x="3988661" y="6080517"/>
                </a:lnTo>
                <a:lnTo>
                  <a:pt x="4003871" y="6036123"/>
                </a:lnTo>
                <a:lnTo>
                  <a:pt x="4018826" y="5991404"/>
                </a:lnTo>
                <a:lnTo>
                  <a:pt x="4033524" y="5946363"/>
                </a:lnTo>
                <a:lnTo>
                  <a:pt x="4047964" y="5901003"/>
                </a:lnTo>
                <a:lnTo>
                  <a:pt x="4062145" y="5855328"/>
                </a:lnTo>
                <a:lnTo>
                  <a:pt x="4076063" y="5809341"/>
                </a:lnTo>
                <a:lnTo>
                  <a:pt x="4089717" y="5763046"/>
                </a:lnTo>
                <a:lnTo>
                  <a:pt x="4103106" y="5716447"/>
                </a:lnTo>
                <a:lnTo>
                  <a:pt x="4116227" y="5669546"/>
                </a:lnTo>
                <a:lnTo>
                  <a:pt x="4129079" y="5622348"/>
                </a:lnTo>
                <a:lnTo>
                  <a:pt x="4141659" y="5574856"/>
                </a:lnTo>
                <a:lnTo>
                  <a:pt x="4153966" y="5527073"/>
                </a:lnTo>
                <a:lnTo>
                  <a:pt x="4165997" y="5479002"/>
                </a:lnTo>
                <a:lnTo>
                  <a:pt x="4177752" y="5430648"/>
                </a:lnTo>
                <a:lnTo>
                  <a:pt x="4189227" y="5382014"/>
                </a:lnTo>
                <a:lnTo>
                  <a:pt x="4200422" y="5333103"/>
                </a:lnTo>
                <a:lnTo>
                  <a:pt x="4211334" y="5283920"/>
                </a:lnTo>
                <a:lnTo>
                  <a:pt x="4221961" y="5234466"/>
                </a:lnTo>
                <a:lnTo>
                  <a:pt x="4232302" y="5184746"/>
                </a:lnTo>
                <a:lnTo>
                  <a:pt x="4242355" y="5134763"/>
                </a:lnTo>
                <a:lnTo>
                  <a:pt x="4252117" y="5084522"/>
                </a:lnTo>
                <a:lnTo>
                  <a:pt x="4261587" y="5034024"/>
                </a:lnTo>
                <a:lnTo>
                  <a:pt x="4270762" y="4983275"/>
                </a:lnTo>
                <a:lnTo>
                  <a:pt x="4279642" y="4932276"/>
                </a:lnTo>
                <a:lnTo>
                  <a:pt x="4288224" y="4881033"/>
                </a:lnTo>
                <a:lnTo>
                  <a:pt x="4296506" y="4829548"/>
                </a:lnTo>
                <a:lnTo>
                  <a:pt x="4304487" y="4777824"/>
                </a:lnTo>
                <a:lnTo>
                  <a:pt x="4312164" y="4725866"/>
                </a:lnTo>
                <a:lnTo>
                  <a:pt x="4319535" y="4673676"/>
                </a:lnTo>
                <a:lnTo>
                  <a:pt x="4326600" y="4621259"/>
                </a:lnTo>
                <a:lnTo>
                  <a:pt x="4333355" y="4568618"/>
                </a:lnTo>
                <a:lnTo>
                  <a:pt x="4339799" y="4515756"/>
                </a:lnTo>
                <a:lnTo>
                  <a:pt x="4345930" y="4462676"/>
                </a:lnTo>
                <a:lnTo>
                  <a:pt x="4351746" y="4409383"/>
                </a:lnTo>
                <a:lnTo>
                  <a:pt x="4357245" y="4355880"/>
                </a:lnTo>
                <a:lnTo>
                  <a:pt x="4362426" y="4302170"/>
                </a:lnTo>
                <a:lnTo>
                  <a:pt x="4367286" y="4248256"/>
                </a:lnTo>
                <a:lnTo>
                  <a:pt x="4371823" y="4194143"/>
                </a:lnTo>
                <a:lnTo>
                  <a:pt x="4376037" y="4139834"/>
                </a:lnTo>
                <a:lnTo>
                  <a:pt x="4379924" y="4085331"/>
                </a:lnTo>
                <a:lnTo>
                  <a:pt x="4383483" y="4030640"/>
                </a:lnTo>
                <a:lnTo>
                  <a:pt x="4386712" y="3975763"/>
                </a:lnTo>
                <a:lnTo>
                  <a:pt x="4389609" y="3920703"/>
                </a:lnTo>
                <a:lnTo>
                  <a:pt x="4392173" y="3865465"/>
                </a:lnTo>
                <a:lnTo>
                  <a:pt x="4394401" y="3810051"/>
                </a:lnTo>
                <a:lnTo>
                  <a:pt x="4396291" y="3754466"/>
                </a:lnTo>
                <a:lnTo>
                  <a:pt x="4397842" y="3698712"/>
                </a:lnTo>
                <a:lnTo>
                  <a:pt x="4399051" y="3642794"/>
                </a:lnTo>
                <a:lnTo>
                  <a:pt x="4399917" y="3586714"/>
                </a:lnTo>
                <a:lnTo>
                  <a:pt x="4400438" y="3530476"/>
                </a:lnTo>
                <a:lnTo>
                  <a:pt x="4400612" y="3474085"/>
                </a:lnTo>
                <a:lnTo>
                  <a:pt x="4400434" y="3417007"/>
                </a:lnTo>
                <a:lnTo>
                  <a:pt x="4399900" y="3360087"/>
                </a:lnTo>
                <a:lnTo>
                  <a:pt x="4399013" y="3303329"/>
                </a:lnTo>
                <a:lnTo>
                  <a:pt x="4397774" y="3246737"/>
                </a:lnTo>
                <a:lnTo>
                  <a:pt x="4396186" y="3190313"/>
                </a:lnTo>
                <a:lnTo>
                  <a:pt x="4394250" y="3134062"/>
                </a:lnTo>
                <a:lnTo>
                  <a:pt x="4391969" y="3077987"/>
                </a:lnTo>
                <a:lnTo>
                  <a:pt x="4389344" y="3022092"/>
                </a:lnTo>
                <a:lnTo>
                  <a:pt x="4386377" y="2966380"/>
                </a:lnTo>
                <a:lnTo>
                  <a:pt x="4383070" y="2910856"/>
                </a:lnTo>
                <a:lnTo>
                  <a:pt x="4379426" y="2855522"/>
                </a:lnTo>
                <a:lnTo>
                  <a:pt x="4375445" y="2800382"/>
                </a:lnTo>
                <a:lnTo>
                  <a:pt x="4371131" y="2745441"/>
                </a:lnTo>
                <a:lnTo>
                  <a:pt x="4366485" y="2690701"/>
                </a:lnTo>
                <a:lnTo>
                  <a:pt x="4361509" y="2636166"/>
                </a:lnTo>
                <a:lnTo>
                  <a:pt x="4356205" y="2581840"/>
                </a:lnTo>
                <a:lnTo>
                  <a:pt x="4350574" y="2527726"/>
                </a:lnTo>
                <a:lnTo>
                  <a:pt x="4344620" y="2473829"/>
                </a:lnTo>
                <a:lnTo>
                  <a:pt x="4338343" y="2420151"/>
                </a:lnTo>
                <a:lnTo>
                  <a:pt x="4331747" y="2366697"/>
                </a:lnTo>
                <a:lnTo>
                  <a:pt x="4324832" y="2313470"/>
                </a:lnTo>
                <a:lnTo>
                  <a:pt x="4317600" y="2260473"/>
                </a:lnTo>
                <a:lnTo>
                  <a:pt x="4310055" y="2207710"/>
                </a:lnTo>
                <a:lnTo>
                  <a:pt x="4302196" y="2155186"/>
                </a:lnTo>
                <a:lnTo>
                  <a:pt x="4294028" y="2102903"/>
                </a:lnTo>
                <a:lnTo>
                  <a:pt x="4285551" y="2050865"/>
                </a:lnTo>
                <a:lnTo>
                  <a:pt x="4276767" y="1999075"/>
                </a:lnTo>
                <a:lnTo>
                  <a:pt x="4267679" y="1947538"/>
                </a:lnTo>
                <a:lnTo>
                  <a:pt x="4258288" y="1896257"/>
                </a:lnTo>
                <a:lnTo>
                  <a:pt x="4248597" y="1845236"/>
                </a:lnTo>
                <a:lnTo>
                  <a:pt x="4238607" y="1794478"/>
                </a:lnTo>
                <a:lnTo>
                  <a:pt x="4228320" y="1743987"/>
                </a:lnTo>
                <a:lnTo>
                  <a:pt x="4217738" y="1693766"/>
                </a:lnTo>
                <a:lnTo>
                  <a:pt x="4206863" y="1643820"/>
                </a:lnTo>
                <a:lnTo>
                  <a:pt x="4195698" y="1594151"/>
                </a:lnTo>
                <a:lnTo>
                  <a:pt x="4184244" y="1544764"/>
                </a:lnTo>
                <a:lnTo>
                  <a:pt x="4172502" y="1495661"/>
                </a:lnTo>
                <a:lnTo>
                  <a:pt x="4160476" y="1446848"/>
                </a:lnTo>
                <a:lnTo>
                  <a:pt x="4148166" y="1398326"/>
                </a:lnTo>
                <a:lnTo>
                  <a:pt x="4135576" y="1350101"/>
                </a:lnTo>
                <a:lnTo>
                  <a:pt x="4122706" y="1302175"/>
                </a:lnTo>
                <a:lnTo>
                  <a:pt x="4109559" y="1254552"/>
                </a:lnTo>
                <a:lnTo>
                  <a:pt x="4096137" y="1207236"/>
                </a:lnTo>
                <a:lnTo>
                  <a:pt x="4082441" y="1160231"/>
                </a:lnTo>
                <a:lnTo>
                  <a:pt x="4068474" y="1113539"/>
                </a:lnTo>
                <a:lnTo>
                  <a:pt x="4054238" y="1067165"/>
                </a:lnTo>
                <a:lnTo>
                  <a:pt x="4039734" y="1021113"/>
                </a:lnTo>
                <a:lnTo>
                  <a:pt x="4024965" y="975385"/>
                </a:lnTo>
                <a:lnTo>
                  <a:pt x="4009933" y="929986"/>
                </a:lnTo>
                <a:lnTo>
                  <a:pt x="3994638" y="884919"/>
                </a:lnTo>
                <a:lnTo>
                  <a:pt x="3979084" y="840188"/>
                </a:lnTo>
                <a:lnTo>
                  <a:pt x="3963273" y="795797"/>
                </a:lnTo>
                <a:lnTo>
                  <a:pt x="3947206" y="751748"/>
                </a:lnTo>
                <a:lnTo>
                  <a:pt x="3930885" y="708046"/>
                </a:lnTo>
                <a:lnTo>
                  <a:pt x="3914312" y="664695"/>
                </a:lnTo>
                <a:lnTo>
                  <a:pt x="3897489" y="621697"/>
                </a:lnTo>
                <a:lnTo>
                  <a:pt x="3880419" y="579057"/>
                </a:lnTo>
                <a:lnTo>
                  <a:pt x="3863102" y="536778"/>
                </a:lnTo>
                <a:lnTo>
                  <a:pt x="3845542" y="494864"/>
                </a:lnTo>
                <a:lnTo>
                  <a:pt x="3827740" y="453319"/>
                </a:lnTo>
                <a:lnTo>
                  <a:pt x="3809697" y="412145"/>
                </a:lnTo>
                <a:lnTo>
                  <a:pt x="3791416" y="371348"/>
                </a:lnTo>
                <a:lnTo>
                  <a:pt x="3772900" y="330929"/>
                </a:lnTo>
                <a:lnTo>
                  <a:pt x="3754149" y="290894"/>
                </a:lnTo>
                <a:lnTo>
                  <a:pt x="3735166" y="251245"/>
                </a:lnTo>
                <a:lnTo>
                  <a:pt x="3715952" y="211987"/>
                </a:lnTo>
                <a:lnTo>
                  <a:pt x="3696510" y="173122"/>
                </a:lnTo>
                <a:lnTo>
                  <a:pt x="3676842" y="134655"/>
                </a:lnTo>
                <a:lnTo>
                  <a:pt x="3656950" y="96589"/>
                </a:lnTo>
                <a:lnTo>
                  <a:pt x="3636834" y="58927"/>
                </a:lnTo>
                <a:lnTo>
                  <a:pt x="360190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4763" y="4825"/>
            <a:ext cx="4401185" cy="6853555"/>
          </a:xfrm>
          <a:custGeom>
            <a:avLst/>
            <a:gdLst/>
            <a:ahLst/>
            <a:cxnLst/>
            <a:rect l="l" t="t" r="r" b="b"/>
            <a:pathLst>
              <a:path w="4401185" h="6853555">
                <a:moveTo>
                  <a:pt x="0" y="6853174"/>
                </a:moveTo>
                <a:lnTo>
                  <a:pt x="0" y="0"/>
                </a:lnTo>
                <a:lnTo>
                  <a:pt x="3601909" y="0"/>
                </a:lnTo>
                <a:lnTo>
                  <a:pt x="3636834" y="58927"/>
                </a:lnTo>
                <a:lnTo>
                  <a:pt x="3656950" y="96589"/>
                </a:lnTo>
                <a:lnTo>
                  <a:pt x="3676842" y="134655"/>
                </a:lnTo>
                <a:lnTo>
                  <a:pt x="3696510" y="173122"/>
                </a:lnTo>
                <a:lnTo>
                  <a:pt x="3715952" y="211987"/>
                </a:lnTo>
                <a:lnTo>
                  <a:pt x="3735166" y="251245"/>
                </a:lnTo>
                <a:lnTo>
                  <a:pt x="3754149" y="290894"/>
                </a:lnTo>
                <a:lnTo>
                  <a:pt x="3772900" y="330929"/>
                </a:lnTo>
                <a:lnTo>
                  <a:pt x="3791416" y="371348"/>
                </a:lnTo>
                <a:lnTo>
                  <a:pt x="3809697" y="412145"/>
                </a:lnTo>
                <a:lnTo>
                  <a:pt x="3827740" y="453319"/>
                </a:lnTo>
                <a:lnTo>
                  <a:pt x="3845542" y="494864"/>
                </a:lnTo>
                <a:lnTo>
                  <a:pt x="3863102" y="536778"/>
                </a:lnTo>
                <a:lnTo>
                  <a:pt x="3880419" y="579057"/>
                </a:lnTo>
                <a:lnTo>
                  <a:pt x="3897489" y="621697"/>
                </a:lnTo>
                <a:lnTo>
                  <a:pt x="3914312" y="664695"/>
                </a:lnTo>
                <a:lnTo>
                  <a:pt x="3930885" y="708046"/>
                </a:lnTo>
                <a:lnTo>
                  <a:pt x="3947206" y="751748"/>
                </a:lnTo>
                <a:lnTo>
                  <a:pt x="3963273" y="795797"/>
                </a:lnTo>
                <a:lnTo>
                  <a:pt x="3979084" y="840188"/>
                </a:lnTo>
                <a:lnTo>
                  <a:pt x="3994638" y="884919"/>
                </a:lnTo>
                <a:lnTo>
                  <a:pt x="4009933" y="929986"/>
                </a:lnTo>
                <a:lnTo>
                  <a:pt x="4024965" y="975385"/>
                </a:lnTo>
                <a:lnTo>
                  <a:pt x="4039734" y="1021113"/>
                </a:lnTo>
                <a:lnTo>
                  <a:pt x="4054238" y="1067165"/>
                </a:lnTo>
                <a:lnTo>
                  <a:pt x="4068474" y="1113539"/>
                </a:lnTo>
                <a:lnTo>
                  <a:pt x="4082441" y="1160231"/>
                </a:lnTo>
                <a:lnTo>
                  <a:pt x="4096137" y="1207236"/>
                </a:lnTo>
                <a:lnTo>
                  <a:pt x="4109559" y="1254552"/>
                </a:lnTo>
                <a:lnTo>
                  <a:pt x="4122706" y="1302175"/>
                </a:lnTo>
                <a:lnTo>
                  <a:pt x="4135576" y="1350101"/>
                </a:lnTo>
                <a:lnTo>
                  <a:pt x="4148166" y="1398326"/>
                </a:lnTo>
                <a:lnTo>
                  <a:pt x="4160476" y="1446848"/>
                </a:lnTo>
                <a:lnTo>
                  <a:pt x="4172502" y="1495661"/>
                </a:lnTo>
                <a:lnTo>
                  <a:pt x="4184244" y="1544764"/>
                </a:lnTo>
                <a:lnTo>
                  <a:pt x="4195698" y="1594151"/>
                </a:lnTo>
                <a:lnTo>
                  <a:pt x="4206863" y="1643820"/>
                </a:lnTo>
                <a:lnTo>
                  <a:pt x="4217738" y="1693766"/>
                </a:lnTo>
                <a:lnTo>
                  <a:pt x="4228320" y="1743987"/>
                </a:lnTo>
                <a:lnTo>
                  <a:pt x="4238607" y="1794478"/>
                </a:lnTo>
                <a:lnTo>
                  <a:pt x="4248597" y="1845236"/>
                </a:lnTo>
                <a:lnTo>
                  <a:pt x="4258288" y="1896257"/>
                </a:lnTo>
                <a:lnTo>
                  <a:pt x="4267679" y="1947538"/>
                </a:lnTo>
                <a:lnTo>
                  <a:pt x="4276767" y="1999075"/>
                </a:lnTo>
                <a:lnTo>
                  <a:pt x="4285551" y="2050865"/>
                </a:lnTo>
                <a:lnTo>
                  <a:pt x="4294028" y="2102903"/>
                </a:lnTo>
                <a:lnTo>
                  <a:pt x="4302196" y="2155186"/>
                </a:lnTo>
                <a:lnTo>
                  <a:pt x="4310055" y="2207710"/>
                </a:lnTo>
                <a:lnTo>
                  <a:pt x="4317600" y="2260473"/>
                </a:lnTo>
                <a:lnTo>
                  <a:pt x="4324832" y="2313470"/>
                </a:lnTo>
                <a:lnTo>
                  <a:pt x="4331747" y="2366697"/>
                </a:lnTo>
                <a:lnTo>
                  <a:pt x="4338343" y="2420151"/>
                </a:lnTo>
                <a:lnTo>
                  <a:pt x="4344620" y="2473829"/>
                </a:lnTo>
                <a:lnTo>
                  <a:pt x="4350574" y="2527726"/>
                </a:lnTo>
                <a:lnTo>
                  <a:pt x="4356205" y="2581840"/>
                </a:lnTo>
                <a:lnTo>
                  <a:pt x="4361509" y="2636166"/>
                </a:lnTo>
                <a:lnTo>
                  <a:pt x="4366485" y="2690701"/>
                </a:lnTo>
                <a:lnTo>
                  <a:pt x="4371131" y="2745441"/>
                </a:lnTo>
                <a:lnTo>
                  <a:pt x="4375445" y="2800382"/>
                </a:lnTo>
                <a:lnTo>
                  <a:pt x="4379426" y="2855522"/>
                </a:lnTo>
                <a:lnTo>
                  <a:pt x="4383070" y="2910856"/>
                </a:lnTo>
                <a:lnTo>
                  <a:pt x="4386377" y="2966380"/>
                </a:lnTo>
                <a:lnTo>
                  <a:pt x="4389344" y="3022092"/>
                </a:lnTo>
                <a:lnTo>
                  <a:pt x="4391969" y="3077987"/>
                </a:lnTo>
                <a:lnTo>
                  <a:pt x="4394250" y="3134062"/>
                </a:lnTo>
                <a:lnTo>
                  <a:pt x="4396186" y="3190313"/>
                </a:lnTo>
                <a:lnTo>
                  <a:pt x="4397774" y="3246737"/>
                </a:lnTo>
                <a:lnTo>
                  <a:pt x="4399013" y="3303329"/>
                </a:lnTo>
                <a:lnTo>
                  <a:pt x="4399900" y="3360087"/>
                </a:lnTo>
                <a:lnTo>
                  <a:pt x="4400434" y="3417007"/>
                </a:lnTo>
                <a:lnTo>
                  <a:pt x="4400612" y="3474085"/>
                </a:lnTo>
                <a:lnTo>
                  <a:pt x="4400438" y="3530476"/>
                </a:lnTo>
                <a:lnTo>
                  <a:pt x="4399917" y="3586714"/>
                </a:lnTo>
                <a:lnTo>
                  <a:pt x="4399051" y="3642794"/>
                </a:lnTo>
                <a:lnTo>
                  <a:pt x="4397842" y="3698712"/>
                </a:lnTo>
                <a:lnTo>
                  <a:pt x="4396291" y="3754466"/>
                </a:lnTo>
                <a:lnTo>
                  <a:pt x="4394401" y="3810051"/>
                </a:lnTo>
                <a:lnTo>
                  <a:pt x="4392173" y="3865465"/>
                </a:lnTo>
                <a:lnTo>
                  <a:pt x="4389609" y="3920703"/>
                </a:lnTo>
                <a:lnTo>
                  <a:pt x="4386712" y="3975763"/>
                </a:lnTo>
                <a:lnTo>
                  <a:pt x="4383483" y="4030640"/>
                </a:lnTo>
                <a:lnTo>
                  <a:pt x="4379924" y="4085331"/>
                </a:lnTo>
                <a:lnTo>
                  <a:pt x="4376037" y="4139834"/>
                </a:lnTo>
                <a:lnTo>
                  <a:pt x="4371823" y="4194143"/>
                </a:lnTo>
                <a:lnTo>
                  <a:pt x="4367286" y="4248256"/>
                </a:lnTo>
                <a:lnTo>
                  <a:pt x="4362426" y="4302170"/>
                </a:lnTo>
                <a:lnTo>
                  <a:pt x="4357245" y="4355880"/>
                </a:lnTo>
                <a:lnTo>
                  <a:pt x="4351746" y="4409383"/>
                </a:lnTo>
                <a:lnTo>
                  <a:pt x="4345930" y="4462676"/>
                </a:lnTo>
                <a:lnTo>
                  <a:pt x="4339799" y="4515756"/>
                </a:lnTo>
                <a:lnTo>
                  <a:pt x="4333355" y="4568618"/>
                </a:lnTo>
                <a:lnTo>
                  <a:pt x="4326600" y="4621259"/>
                </a:lnTo>
                <a:lnTo>
                  <a:pt x="4319535" y="4673676"/>
                </a:lnTo>
                <a:lnTo>
                  <a:pt x="4312164" y="4725866"/>
                </a:lnTo>
                <a:lnTo>
                  <a:pt x="4304487" y="4777824"/>
                </a:lnTo>
                <a:lnTo>
                  <a:pt x="4296506" y="4829548"/>
                </a:lnTo>
                <a:lnTo>
                  <a:pt x="4288224" y="4881033"/>
                </a:lnTo>
                <a:lnTo>
                  <a:pt x="4279642" y="4932276"/>
                </a:lnTo>
                <a:lnTo>
                  <a:pt x="4270762" y="4983275"/>
                </a:lnTo>
                <a:lnTo>
                  <a:pt x="4261587" y="5034024"/>
                </a:lnTo>
                <a:lnTo>
                  <a:pt x="4252117" y="5084522"/>
                </a:lnTo>
                <a:lnTo>
                  <a:pt x="4242355" y="5134763"/>
                </a:lnTo>
                <a:lnTo>
                  <a:pt x="4232302" y="5184746"/>
                </a:lnTo>
                <a:lnTo>
                  <a:pt x="4221961" y="5234466"/>
                </a:lnTo>
                <a:lnTo>
                  <a:pt x="4211334" y="5283920"/>
                </a:lnTo>
                <a:lnTo>
                  <a:pt x="4200422" y="5333103"/>
                </a:lnTo>
                <a:lnTo>
                  <a:pt x="4189227" y="5382014"/>
                </a:lnTo>
                <a:lnTo>
                  <a:pt x="4177752" y="5430648"/>
                </a:lnTo>
                <a:lnTo>
                  <a:pt x="4165997" y="5479002"/>
                </a:lnTo>
                <a:lnTo>
                  <a:pt x="4153966" y="5527073"/>
                </a:lnTo>
                <a:lnTo>
                  <a:pt x="4141659" y="5574856"/>
                </a:lnTo>
                <a:lnTo>
                  <a:pt x="4129079" y="5622348"/>
                </a:lnTo>
                <a:lnTo>
                  <a:pt x="4116227" y="5669546"/>
                </a:lnTo>
                <a:lnTo>
                  <a:pt x="4103106" y="5716447"/>
                </a:lnTo>
                <a:lnTo>
                  <a:pt x="4089717" y="5763046"/>
                </a:lnTo>
                <a:lnTo>
                  <a:pt x="4076063" y="5809341"/>
                </a:lnTo>
                <a:lnTo>
                  <a:pt x="4062145" y="5855328"/>
                </a:lnTo>
                <a:lnTo>
                  <a:pt x="4047964" y="5901003"/>
                </a:lnTo>
                <a:lnTo>
                  <a:pt x="4033524" y="5946363"/>
                </a:lnTo>
                <a:lnTo>
                  <a:pt x="4018826" y="5991404"/>
                </a:lnTo>
                <a:lnTo>
                  <a:pt x="4003871" y="6036123"/>
                </a:lnTo>
                <a:lnTo>
                  <a:pt x="3988661" y="6080517"/>
                </a:lnTo>
                <a:lnTo>
                  <a:pt x="3973200" y="6124581"/>
                </a:lnTo>
                <a:lnTo>
                  <a:pt x="3957487" y="6168313"/>
                </a:lnTo>
                <a:lnTo>
                  <a:pt x="3941526" y="6211709"/>
                </a:lnTo>
                <a:lnTo>
                  <a:pt x="3925318" y="6254765"/>
                </a:lnTo>
                <a:lnTo>
                  <a:pt x="3908865" y="6297478"/>
                </a:lnTo>
                <a:lnTo>
                  <a:pt x="3892169" y="6339844"/>
                </a:lnTo>
                <a:lnTo>
                  <a:pt x="3875232" y="6381860"/>
                </a:lnTo>
                <a:lnTo>
                  <a:pt x="3858056" y="6423523"/>
                </a:lnTo>
                <a:lnTo>
                  <a:pt x="3840642" y="6464828"/>
                </a:lnTo>
                <a:lnTo>
                  <a:pt x="3822992" y="6505773"/>
                </a:lnTo>
                <a:lnTo>
                  <a:pt x="3805109" y="6546354"/>
                </a:lnTo>
                <a:lnTo>
                  <a:pt x="3654664" y="6853174"/>
                </a:lnTo>
              </a:path>
            </a:pathLst>
          </a:custGeom>
          <a:ln w="9525">
            <a:solidFill>
              <a:srgbClr val="EEEEEE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bg object 21"/>
          <p:cNvSpPr/>
          <p:nvPr/>
        </p:nvSpPr>
        <p:spPr>
          <a:xfrm>
            <a:off x="0" y="0"/>
            <a:ext cx="4391025" cy="6858000"/>
          </a:xfrm>
          <a:custGeom>
            <a:avLst/>
            <a:gdLst/>
            <a:ahLst/>
            <a:cxnLst/>
            <a:rect l="l" t="t" r="r" b="b"/>
            <a:pathLst>
              <a:path w="4391025" h="6858000">
                <a:moveTo>
                  <a:pt x="3592195" y="0"/>
                </a:moveTo>
                <a:lnTo>
                  <a:pt x="0" y="0"/>
                </a:lnTo>
                <a:lnTo>
                  <a:pt x="0" y="6857999"/>
                </a:lnTo>
                <a:lnTo>
                  <a:pt x="3642614" y="6857999"/>
                </a:lnTo>
                <a:lnTo>
                  <a:pt x="3795522" y="6546418"/>
                </a:lnTo>
                <a:lnTo>
                  <a:pt x="3813404" y="6505837"/>
                </a:lnTo>
                <a:lnTo>
                  <a:pt x="3831054" y="6464892"/>
                </a:lnTo>
                <a:lnTo>
                  <a:pt x="3848468" y="6423587"/>
                </a:lnTo>
                <a:lnTo>
                  <a:pt x="3865644" y="6381924"/>
                </a:lnTo>
                <a:lnTo>
                  <a:pt x="3882581" y="6339909"/>
                </a:lnTo>
                <a:lnTo>
                  <a:pt x="3899277" y="6297543"/>
                </a:lnTo>
                <a:lnTo>
                  <a:pt x="3915730" y="6254830"/>
                </a:lnTo>
                <a:lnTo>
                  <a:pt x="3931938" y="6211775"/>
                </a:lnTo>
                <a:lnTo>
                  <a:pt x="3947899" y="6168380"/>
                </a:lnTo>
                <a:lnTo>
                  <a:pt x="3963612" y="6124649"/>
                </a:lnTo>
                <a:lnTo>
                  <a:pt x="3979073" y="6080586"/>
                </a:lnTo>
                <a:lnTo>
                  <a:pt x="3994283" y="6036193"/>
                </a:lnTo>
                <a:lnTo>
                  <a:pt x="4009238" y="5991475"/>
                </a:lnTo>
                <a:lnTo>
                  <a:pt x="4023936" y="5946435"/>
                </a:lnTo>
                <a:lnTo>
                  <a:pt x="4038376" y="5901076"/>
                </a:lnTo>
                <a:lnTo>
                  <a:pt x="4052557" y="5855402"/>
                </a:lnTo>
                <a:lnTo>
                  <a:pt x="4066475" y="5809416"/>
                </a:lnTo>
                <a:lnTo>
                  <a:pt x="4080129" y="5763123"/>
                </a:lnTo>
                <a:lnTo>
                  <a:pt x="4093518" y="5716525"/>
                </a:lnTo>
                <a:lnTo>
                  <a:pt x="4106639" y="5669625"/>
                </a:lnTo>
                <a:lnTo>
                  <a:pt x="4119491" y="5622429"/>
                </a:lnTo>
                <a:lnTo>
                  <a:pt x="4132071" y="5574937"/>
                </a:lnTo>
                <a:lnTo>
                  <a:pt x="4144378" y="5527156"/>
                </a:lnTo>
                <a:lnTo>
                  <a:pt x="4156409" y="5479087"/>
                </a:lnTo>
                <a:lnTo>
                  <a:pt x="4168164" y="5430735"/>
                </a:lnTo>
                <a:lnTo>
                  <a:pt x="4179639" y="5382102"/>
                </a:lnTo>
                <a:lnTo>
                  <a:pt x="4190834" y="5333193"/>
                </a:lnTo>
                <a:lnTo>
                  <a:pt x="4201746" y="5284010"/>
                </a:lnTo>
                <a:lnTo>
                  <a:pt x="4212373" y="5234558"/>
                </a:lnTo>
                <a:lnTo>
                  <a:pt x="4222714" y="5184840"/>
                </a:lnTo>
                <a:lnTo>
                  <a:pt x="4232767" y="5134859"/>
                </a:lnTo>
                <a:lnTo>
                  <a:pt x="4242529" y="5084619"/>
                </a:lnTo>
                <a:lnTo>
                  <a:pt x="4251999" y="5034123"/>
                </a:lnTo>
                <a:lnTo>
                  <a:pt x="4261174" y="4983375"/>
                </a:lnTo>
                <a:lnTo>
                  <a:pt x="4270054" y="4932378"/>
                </a:lnTo>
                <a:lnTo>
                  <a:pt x="4278636" y="4881136"/>
                </a:lnTo>
                <a:lnTo>
                  <a:pt x="4286918" y="4829652"/>
                </a:lnTo>
                <a:lnTo>
                  <a:pt x="4294899" y="4777930"/>
                </a:lnTo>
                <a:lnTo>
                  <a:pt x="4302576" y="4725973"/>
                </a:lnTo>
                <a:lnTo>
                  <a:pt x="4309947" y="4673785"/>
                </a:lnTo>
                <a:lnTo>
                  <a:pt x="4317012" y="4621369"/>
                </a:lnTo>
                <a:lnTo>
                  <a:pt x="4323767" y="4568729"/>
                </a:lnTo>
                <a:lnTo>
                  <a:pt x="4330211" y="4515868"/>
                </a:lnTo>
                <a:lnTo>
                  <a:pt x="4336342" y="4462790"/>
                </a:lnTo>
                <a:lnTo>
                  <a:pt x="4342158" y="4409498"/>
                </a:lnTo>
                <a:lnTo>
                  <a:pt x="4347657" y="4355996"/>
                </a:lnTo>
                <a:lnTo>
                  <a:pt x="4352838" y="4302287"/>
                </a:lnTo>
                <a:lnTo>
                  <a:pt x="4357698" y="4248375"/>
                </a:lnTo>
                <a:lnTo>
                  <a:pt x="4362235" y="4194263"/>
                </a:lnTo>
                <a:lnTo>
                  <a:pt x="4366449" y="4139954"/>
                </a:lnTo>
                <a:lnTo>
                  <a:pt x="4370336" y="4085453"/>
                </a:lnTo>
                <a:lnTo>
                  <a:pt x="4373895" y="4030763"/>
                </a:lnTo>
                <a:lnTo>
                  <a:pt x="4377124" y="3975886"/>
                </a:lnTo>
                <a:lnTo>
                  <a:pt x="4380021" y="3920827"/>
                </a:lnTo>
                <a:lnTo>
                  <a:pt x="4382585" y="3865590"/>
                </a:lnTo>
                <a:lnTo>
                  <a:pt x="4384813" y="3810177"/>
                </a:lnTo>
                <a:lnTo>
                  <a:pt x="4386703" y="3754592"/>
                </a:lnTo>
                <a:lnTo>
                  <a:pt x="4388254" y="3698838"/>
                </a:lnTo>
                <a:lnTo>
                  <a:pt x="4389463" y="3642920"/>
                </a:lnTo>
                <a:lnTo>
                  <a:pt x="4390329" y="3586841"/>
                </a:lnTo>
                <a:lnTo>
                  <a:pt x="4390850" y="3530603"/>
                </a:lnTo>
                <a:lnTo>
                  <a:pt x="4391025" y="3474212"/>
                </a:lnTo>
                <a:lnTo>
                  <a:pt x="4390846" y="3417129"/>
                </a:lnTo>
                <a:lnTo>
                  <a:pt x="4390312" y="3360204"/>
                </a:lnTo>
                <a:lnTo>
                  <a:pt x="4389425" y="3303441"/>
                </a:lnTo>
                <a:lnTo>
                  <a:pt x="4388186" y="3246844"/>
                </a:lnTo>
                <a:lnTo>
                  <a:pt x="4386598" y="3190417"/>
                </a:lnTo>
                <a:lnTo>
                  <a:pt x="4384662" y="3134162"/>
                </a:lnTo>
                <a:lnTo>
                  <a:pt x="4382381" y="3078083"/>
                </a:lnTo>
                <a:lnTo>
                  <a:pt x="4379756" y="3022185"/>
                </a:lnTo>
                <a:lnTo>
                  <a:pt x="4376789" y="2966470"/>
                </a:lnTo>
                <a:lnTo>
                  <a:pt x="4373482" y="2910942"/>
                </a:lnTo>
                <a:lnTo>
                  <a:pt x="4369837" y="2855606"/>
                </a:lnTo>
                <a:lnTo>
                  <a:pt x="4365857" y="2800464"/>
                </a:lnTo>
                <a:lnTo>
                  <a:pt x="4361542" y="2745520"/>
                </a:lnTo>
                <a:lnTo>
                  <a:pt x="4356896" y="2690778"/>
                </a:lnTo>
                <a:lnTo>
                  <a:pt x="4351920" y="2636241"/>
                </a:lnTo>
                <a:lnTo>
                  <a:pt x="4346615" y="2581914"/>
                </a:lnTo>
                <a:lnTo>
                  <a:pt x="4340985" y="2527799"/>
                </a:lnTo>
                <a:lnTo>
                  <a:pt x="4335030" y="2473900"/>
                </a:lnTo>
                <a:lnTo>
                  <a:pt x="4328753" y="2420221"/>
                </a:lnTo>
                <a:lnTo>
                  <a:pt x="4322156" y="2366766"/>
                </a:lnTo>
                <a:lnTo>
                  <a:pt x="4315240" y="2313537"/>
                </a:lnTo>
                <a:lnTo>
                  <a:pt x="4308008" y="2260540"/>
                </a:lnTo>
                <a:lnTo>
                  <a:pt x="4300462" y="2207777"/>
                </a:lnTo>
                <a:lnTo>
                  <a:pt x="4292603" y="2155251"/>
                </a:lnTo>
                <a:lnTo>
                  <a:pt x="4284434" y="2102968"/>
                </a:lnTo>
                <a:lnTo>
                  <a:pt x="4275956" y="2050929"/>
                </a:lnTo>
                <a:lnTo>
                  <a:pt x="4267172" y="1999140"/>
                </a:lnTo>
                <a:lnTo>
                  <a:pt x="4258083" y="1947602"/>
                </a:lnTo>
                <a:lnTo>
                  <a:pt x="4248691" y="1896321"/>
                </a:lnTo>
                <a:lnTo>
                  <a:pt x="4238999" y="1845300"/>
                </a:lnTo>
                <a:lnTo>
                  <a:pt x="4229008" y="1794542"/>
                </a:lnTo>
                <a:lnTo>
                  <a:pt x="4218720" y="1744051"/>
                </a:lnTo>
                <a:lnTo>
                  <a:pt x="4208137" y="1693830"/>
                </a:lnTo>
                <a:lnTo>
                  <a:pt x="4197261" y="1643883"/>
                </a:lnTo>
                <a:lnTo>
                  <a:pt x="4186094" y="1594215"/>
                </a:lnTo>
                <a:lnTo>
                  <a:pt x="4174638" y="1544827"/>
                </a:lnTo>
                <a:lnTo>
                  <a:pt x="4162895" y="1495725"/>
                </a:lnTo>
                <a:lnTo>
                  <a:pt x="4150867" y="1446911"/>
                </a:lnTo>
                <a:lnTo>
                  <a:pt x="4138556" y="1398390"/>
                </a:lnTo>
                <a:lnTo>
                  <a:pt x="4125964" y="1350164"/>
                </a:lnTo>
                <a:lnTo>
                  <a:pt x="4113092" y="1302238"/>
                </a:lnTo>
                <a:lnTo>
                  <a:pt x="4099944" y="1254615"/>
                </a:lnTo>
                <a:lnTo>
                  <a:pt x="4086519" y="1207299"/>
                </a:lnTo>
                <a:lnTo>
                  <a:pt x="4072822" y="1160293"/>
                </a:lnTo>
                <a:lnTo>
                  <a:pt x="4058853" y="1113601"/>
                </a:lnTo>
                <a:lnTo>
                  <a:pt x="4044614" y="1067227"/>
                </a:lnTo>
                <a:lnTo>
                  <a:pt x="4030108" y="1021174"/>
                </a:lnTo>
                <a:lnTo>
                  <a:pt x="4015336" y="975445"/>
                </a:lnTo>
                <a:lnTo>
                  <a:pt x="4000301" y="930046"/>
                </a:lnTo>
                <a:lnTo>
                  <a:pt x="3985004" y="884978"/>
                </a:lnTo>
                <a:lnTo>
                  <a:pt x="3969447" y="840246"/>
                </a:lnTo>
                <a:lnTo>
                  <a:pt x="3953633" y="795853"/>
                </a:lnTo>
                <a:lnTo>
                  <a:pt x="3937563" y="751803"/>
                </a:lnTo>
                <a:lnTo>
                  <a:pt x="3921238" y="708099"/>
                </a:lnTo>
                <a:lnTo>
                  <a:pt x="3904662" y="664746"/>
                </a:lnTo>
                <a:lnTo>
                  <a:pt x="3887836" y="621747"/>
                </a:lnTo>
                <a:lnTo>
                  <a:pt x="3870762" y="579105"/>
                </a:lnTo>
                <a:lnTo>
                  <a:pt x="3853442" y="536824"/>
                </a:lnTo>
                <a:lnTo>
                  <a:pt x="3835878" y="494907"/>
                </a:lnTo>
                <a:lnTo>
                  <a:pt x="3818072" y="453359"/>
                </a:lnTo>
                <a:lnTo>
                  <a:pt x="3800025" y="412183"/>
                </a:lnTo>
                <a:lnTo>
                  <a:pt x="3781740" y="371382"/>
                </a:lnTo>
                <a:lnTo>
                  <a:pt x="3763219" y="330960"/>
                </a:lnTo>
                <a:lnTo>
                  <a:pt x="3744464" y="290921"/>
                </a:lnTo>
                <a:lnTo>
                  <a:pt x="3725476" y="251269"/>
                </a:lnTo>
                <a:lnTo>
                  <a:pt x="3706258" y="212006"/>
                </a:lnTo>
                <a:lnTo>
                  <a:pt x="3686811" y="173137"/>
                </a:lnTo>
                <a:lnTo>
                  <a:pt x="3667138" y="134665"/>
                </a:lnTo>
                <a:lnTo>
                  <a:pt x="3647240" y="96594"/>
                </a:lnTo>
                <a:lnTo>
                  <a:pt x="3627120" y="58927"/>
                </a:lnTo>
                <a:lnTo>
                  <a:pt x="3592195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18159" y="1727835"/>
            <a:ext cx="3272790" cy="26181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00" b="1" i="0">
                <a:solidFill>
                  <a:srgbClr val="01010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48200" y="762000"/>
            <a:ext cx="6858000" cy="535305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652010" y="692150"/>
            <a:ext cx="6853428" cy="5422900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648200" y="752475"/>
            <a:ext cx="6886575" cy="5353050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657725" y="504825"/>
            <a:ext cx="6877050" cy="561022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01010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01010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900" b="1" i="0">
                <a:solidFill>
                  <a:srgbClr val="01010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648200" y="762000"/>
            <a:ext cx="6858000" cy="535305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5713" y="931563"/>
            <a:ext cx="10394950" cy="15176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00" b="1" i="0">
                <a:solidFill>
                  <a:srgbClr val="01010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2192000" cy="6863080"/>
            <a:chOff x="0" y="0"/>
            <a:chExt cx="12192000" cy="686308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820025" y="0"/>
              <a:ext cx="4371975" cy="6857997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590925" y="12698"/>
              <a:ext cx="4943475" cy="68453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4510150" cy="685800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4763" y="4825"/>
              <a:ext cx="4401185" cy="6853555"/>
            </a:xfrm>
            <a:custGeom>
              <a:avLst/>
              <a:gdLst/>
              <a:ahLst/>
              <a:cxnLst/>
              <a:rect l="l" t="t" r="r" b="b"/>
              <a:pathLst>
                <a:path w="4401185" h="6853555">
                  <a:moveTo>
                    <a:pt x="3601909" y="0"/>
                  </a:moveTo>
                  <a:lnTo>
                    <a:pt x="0" y="0"/>
                  </a:lnTo>
                  <a:lnTo>
                    <a:pt x="0" y="6853174"/>
                  </a:lnTo>
                  <a:lnTo>
                    <a:pt x="3654664" y="6853174"/>
                  </a:lnTo>
                  <a:lnTo>
                    <a:pt x="3805109" y="6546354"/>
                  </a:lnTo>
                  <a:lnTo>
                    <a:pt x="3822992" y="6505773"/>
                  </a:lnTo>
                  <a:lnTo>
                    <a:pt x="3840642" y="6464828"/>
                  </a:lnTo>
                  <a:lnTo>
                    <a:pt x="3858056" y="6423523"/>
                  </a:lnTo>
                  <a:lnTo>
                    <a:pt x="3875232" y="6381860"/>
                  </a:lnTo>
                  <a:lnTo>
                    <a:pt x="3892169" y="6339844"/>
                  </a:lnTo>
                  <a:lnTo>
                    <a:pt x="3908865" y="6297478"/>
                  </a:lnTo>
                  <a:lnTo>
                    <a:pt x="3925318" y="6254765"/>
                  </a:lnTo>
                  <a:lnTo>
                    <a:pt x="3941526" y="6211709"/>
                  </a:lnTo>
                  <a:lnTo>
                    <a:pt x="3957487" y="6168313"/>
                  </a:lnTo>
                  <a:lnTo>
                    <a:pt x="3973200" y="6124581"/>
                  </a:lnTo>
                  <a:lnTo>
                    <a:pt x="3988661" y="6080517"/>
                  </a:lnTo>
                  <a:lnTo>
                    <a:pt x="4003871" y="6036123"/>
                  </a:lnTo>
                  <a:lnTo>
                    <a:pt x="4018826" y="5991404"/>
                  </a:lnTo>
                  <a:lnTo>
                    <a:pt x="4033524" y="5946363"/>
                  </a:lnTo>
                  <a:lnTo>
                    <a:pt x="4047964" y="5901003"/>
                  </a:lnTo>
                  <a:lnTo>
                    <a:pt x="4062145" y="5855328"/>
                  </a:lnTo>
                  <a:lnTo>
                    <a:pt x="4076063" y="5809341"/>
                  </a:lnTo>
                  <a:lnTo>
                    <a:pt x="4089717" y="5763046"/>
                  </a:lnTo>
                  <a:lnTo>
                    <a:pt x="4103106" y="5716447"/>
                  </a:lnTo>
                  <a:lnTo>
                    <a:pt x="4116227" y="5669546"/>
                  </a:lnTo>
                  <a:lnTo>
                    <a:pt x="4129079" y="5622348"/>
                  </a:lnTo>
                  <a:lnTo>
                    <a:pt x="4141659" y="5574856"/>
                  </a:lnTo>
                  <a:lnTo>
                    <a:pt x="4153966" y="5527073"/>
                  </a:lnTo>
                  <a:lnTo>
                    <a:pt x="4165997" y="5479002"/>
                  </a:lnTo>
                  <a:lnTo>
                    <a:pt x="4177752" y="5430648"/>
                  </a:lnTo>
                  <a:lnTo>
                    <a:pt x="4189227" y="5382014"/>
                  </a:lnTo>
                  <a:lnTo>
                    <a:pt x="4200422" y="5333103"/>
                  </a:lnTo>
                  <a:lnTo>
                    <a:pt x="4211334" y="5283920"/>
                  </a:lnTo>
                  <a:lnTo>
                    <a:pt x="4221961" y="5234466"/>
                  </a:lnTo>
                  <a:lnTo>
                    <a:pt x="4232302" y="5184746"/>
                  </a:lnTo>
                  <a:lnTo>
                    <a:pt x="4242355" y="5134763"/>
                  </a:lnTo>
                  <a:lnTo>
                    <a:pt x="4252117" y="5084522"/>
                  </a:lnTo>
                  <a:lnTo>
                    <a:pt x="4261587" y="5034024"/>
                  </a:lnTo>
                  <a:lnTo>
                    <a:pt x="4270762" y="4983275"/>
                  </a:lnTo>
                  <a:lnTo>
                    <a:pt x="4279642" y="4932276"/>
                  </a:lnTo>
                  <a:lnTo>
                    <a:pt x="4288224" y="4881033"/>
                  </a:lnTo>
                  <a:lnTo>
                    <a:pt x="4296506" y="4829548"/>
                  </a:lnTo>
                  <a:lnTo>
                    <a:pt x="4304487" y="4777824"/>
                  </a:lnTo>
                  <a:lnTo>
                    <a:pt x="4312164" y="4725866"/>
                  </a:lnTo>
                  <a:lnTo>
                    <a:pt x="4319535" y="4673676"/>
                  </a:lnTo>
                  <a:lnTo>
                    <a:pt x="4326600" y="4621259"/>
                  </a:lnTo>
                  <a:lnTo>
                    <a:pt x="4333355" y="4568618"/>
                  </a:lnTo>
                  <a:lnTo>
                    <a:pt x="4339799" y="4515756"/>
                  </a:lnTo>
                  <a:lnTo>
                    <a:pt x="4345930" y="4462676"/>
                  </a:lnTo>
                  <a:lnTo>
                    <a:pt x="4351746" y="4409383"/>
                  </a:lnTo>
                  <a:lnTo>
                    <a:pt x="4357245" y="4355880"/>
                  </a:lnTo>
                  <a:lnTo>
                    <a:pt x="4362426" y="4302170"/>
                  </a:lnTo>
                  <a:lnTo>
                    <a:pt x="4367286" y="4248256"/>
                  </a:lnTo>
                  <a:lnTo>
                    <a:pt x="4371823" y="4194143"/>
                  </a:lnTo>
                  <a:lnTo>
                    <a:pt x="4376037" y="4139834"/>
                  </a:lnTo>
                  <a:lnTo>
                    <a:pt x="4379924" y="4085331"/>
                  </a:lnTo>
                  <a:lnTo>
                    <a:pt x="4383483" y="4030640"/>
                  </a:lnTo>
                  <a:lnTo>
                    <a:pt x="4386712" y="3975763"/>
                  </a:lnTo>
                  <a:lnTo>
                    <a:pt x="4389609" y="3920703"/>
                  </a:lnTo>
                  <a:lnTo>
                    <a:pt x="4392173" y="3865465"/>
                  </a:lnTo>
                  <a:lnTo>
                    <a:pt x="4394401" y="3810051"/>
                  </a:lnTo>
                  <a:lnTo>
                    <a:pt x="4396291" y="3754466"/>
                  </a:lnTo>
                  <a:lnTo>
                    <a:pt x="4397842" y="3698712"/>
                  </a:lnTo>
                  <a:lnTo>
                    <a:pt x="4399051" y="3642794"/>
                  </a:lnTo>
                  <a:lnTo>
                    <a:pt x="4399917" y="3586714"/>
                  </a:lnTo>
                  <a:lnTo>
                    <a:pt x="4400438" y="3530476"/>
                  </a:lnTo>
                  <a:lnTo>
                    <a:pt x="4400612" y="3474085"/>
                  </a:lnTo>
                  <a:lnTo>
                    <a:pt x="4400434" y="3417007"/>
                  </a:lnTo>
                  <a:lnTo>
                    <a:pt x="4399900" y="3360087"/>
                  </a:lnTo>
                  <a:lnTo>
                    <a:pt x="4399013" y="3303329"/>
                  </a:lnTo>
                  <a:lnTo>
                    <a:pt x="4397774" y="3246737"/>
                  </a:lnTo>
                  <a:lnTo>
                    <a:pt x="4396186" y="3190313"/>
                  </a:lnTo>
                  <a:lnTo>
                    <a:pt x="4394250" y="3134062"/>
                  </a:lnTo>
                  <a:lnTo>
                    <a:pt x="4391969" y="3077987"/>
                  </a:lnTo>
                  <a:lnTo>
                    <a:pt x="4389344" y="3022092"/>
                  </a:lnTo>
                  <a:lnTo>
                    <a:pt x="4386377" y="2966380"/>
                  </a:lnTo>
                  <a:lnTo>
                    <a:pt x="4383070" y="2910856"/>
                  </a:lnTo>
                  <a:lnTo>
                    <a:pt x="4379426" y="2855522"/>
                  </a:lnTo>
                  <a:lnTo>
                    <a:pt x="4375445" y="2800382"/>
                  </a:lnTo>
                  <a:lnTo>
                    <a:pt x="4371131" y="2745441"/>
                  </a:lnTo>
                  <a:lnTo>
                    <a:pt x="4366485" y="2690701"/>
                  </a:lnTo>
                  <a:lnTo>
                    <a:pt x="4361509" y="2636166"/>
                  </a:lnTo>
                  <a:lnTo>
                    <a:pt x="4356205" y="2581840"/>
                  </a:lnTo>
                  <a:lnTo>
                    <a:pt x="4350574" y="2527726"/>
                  </a:lnTo>
                  <a:lnTo>
                    <a:pt x="4344620" y="2473829"/>
                  </a:lnTo>
                  <a:lnTo>
                    <a:pt x="4338343" y="2420151"/>
                  </a:lnTo>
                  <a:lnTo>
                    <a:pt x="4331747" y="2366697"/>
                  </a:lnTo>
                  <a:lnTo>
                    <a:pt x="4324832" y="2313470"/>
                  </a:lnTo>
                  <a:lnTo>
                    <a:pt x="4317600" y="2260473"/>
                  </a:lnTo>
                  <a:lnTo>
                    <a:pt x="4310055" y="2207710"/>
                  </a:lnTo>
                  <a:lnTo>
                    <a:pt x="4302196" y="2155186"/>
                  </a:lnTo>
                  <a:lnTo>
                    <a:pt x="4294028" y="2102903"/>
                  </a:lnTo>
                  <a:lnTo>
                    <a:pt x="4285551" y="2050865"/>
                  </a:lnTo>
                  <a:lnTo>
                    <a:pt x="4276767" y="1999075"/>
                  </a:lnTo>
                  <a:lnTo>
                    <a:pt x="4267679" y="1947538"/>
                  </a:lnTo>
                  <a:lnTo>
                    <a:pt x="4258288" y="1896257"/>
                  </a:lnTo>
                  <a:lnTo>
                    <a:pt x="4248597" y="1845236"/>
                  </a:lnTo>
                  <a:lnTo>
                    <a:pt x="4238607" y="1794478"/>
                  </a:lnTo>
                  <a:lnTo>
                    <a:pt x="4228320" y="1743987"/>
                  </a:lnTo>
                  <a:lnTo>
                    <a:pt x="4217738" y="1693766"/>
                  </a:lnTo>
                  <a:lnTo>
                    <a:pt x="4206863" y="1643820"/>
                  </a:lnTo>
                  <a:lnTo>
                    <a:pt x="4195698" y="1594151"/>
                  </a:lnTo>
                  <a:lnTo>
                    <a:pt x="4184244" y="1544764"/>
                  </a:lnTo>
                  <a:lnTo>
                    <a:pt x="4172502" y="1495661"/>
                  </a:lnTo>
                  <a:lnTo>
                    <a:pt x="4160476" y="1446848"/>
                  </a:lnTo>
                  <a:lnTo>
                    <a:pt x="4148166" y="1398326"/>
                  </a:lnTo>
                  <a:lnTo>
                    <a:pt x="4135576" y="1350101"/>
                  </a:lnTo>
                  <a:lnTo>
                    <a:pt x="4122706" y="1302175"/>
                  </a:lnTo>
                  <a:lnTo>
                    <a:pt x="4109559" y="1254552"/>
                  </a:lnTo>
                  <a:lnTo>
                    <a:pt x="4096137" y="1207236"/>
                  </a:lnTo>
                  <a:lnTo>
                    <a:pt x="4082441" y="1160231"/>
                  </a:lnTo>
                  <a:lnTo>
                    <a:pt x="4068474" y="1113539"/>
                  </a:lnTo>
                  <a:lnTo>
                    <a:pt x="4054238" y="1067165"/>
                  </a:lnTo>
                  <a:lnTo>
                    <a:pt x="4039734" y="1021113"/>
                  </a:lnTo>
                  <a:lnTo>
                    <a:pt x="4024965" y="975385"/>
                  </a:lnTo>
                  <a:lnTo>
                    <a:pt x="4009933" y="929986"/>
                  </a:lnTo>
                  <a:lnTo>
                    <a:pt x="3994638" y="884919"/>
                  </a:lnTo>
                  <a:lnTo>
                    <a:pt x="3979084" y="840188"/>
                  </a:lnTo>
                  <a:lnTo>
                    <a:pt x="3963273" y="795797"/>
                  </a:lnTo>
                  <a:lnTo>
                    <a:pt x="3947206" y="751748"/>
                  </a:lnTo>
                  <a:lnTo>
                    <a:pt x="3930885" y="708046"/>
                  </a:lnTo>
                  <a:lnTo>
                    <a:pt x="3914312" y="664695"/>
                  </a:lnTo>
                  <a:lnTo>
                    <a:pt x="3897489" y="621697"/>
                  </a:lnTo>
                  <a:lnTo>
                    <a:pt x="3880419" y="579057"/>
                  </a:lnTo>
                  <a:lnTo>
                    <a:pt x="3863102" y="536778"/>
                  </a:lnTo>
                  <a:lnTo>
                    <a:pt x="3845542" y="494864"/>
                  </a:lnTo>
                  <a:lnTo>
                    <a:pt x="3827740" y="453319"/>
                  </a:lnTo>
                  <a:lnTo>
                    <a:pt x="3809697" y="412145"/>
                  </a:lnTo>
                  <a:lnTo>
                    <a:pt x="3791416" y="371348"/>
                  </a:lnTo>
                  <a:lnTo>
                    <a:pt x="3772900" y="330929"/>
                  </a:lnTo>
                  <a:lnTo>
                    <a:pt x="3754149" y="290894"/>
                  </a:lnTo>
                  <a:lnTo>
                    <a:pt x="3735166" y="251245"/>
                  </a:lnTo>
                  <a:lnTo>
                    <a:pt x="3715952" y="211987"/>
                  </a:lnTo>
                  <a:lnTo>
                    <a:pt x="3696510" y="173122"/>
                  </a:lnTo>
                  <a:lnTo>
                    <a:pt x="3676842" y="134655"/>
                  </a:lnTo>
                  <a:lnTo>
                    <a:pt x="3656950" y="96589"/>
                  </a:lnTo>
                  <a:lnTo>
                    <a:pt x="3636834" y="58927"/>
                  </a:lnTo>
                  <a:lnTo>
                    <a:pt x="3601909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4763" y="4825"/>
              <a:ext cx="4401185" cy="6853555"/>
            </a:xfrm>
            <a:custGeom>
              <a:avLst/>
              <a:gdLst/>
              <a:ahLst/>
              <a:cxnLst/>
              <a:rect l="l" t="t" r="r" b="b"/>
              <a:pathLst>
                <a:path w="4401185" h="6853555">
                  <a:moveTo>
                    <a:pt x="0" y="6853174"/>
                  </a:moveTo>
                  <a:lnTo>
                    <a:pt x="0" y="0"/>
                  </a:lnTo>
                  <a:lnTo>
                    <a:pt x="3601909" y="0"/>
                  </a:lnTo>
                  <a:lnTo>
                    <a:pt x="3636834" y="58927"/>
                  </a:lnTo>
                  <a:lnTo>
                    <a:pt x="3656950" y="96589"/>
                  </a:lnTo>
                  <a:lnTo>
                    <a:pt x="3676842" y="134655"/>
                  </a:lnTo>
                  <a:lnTo>
                    <a:pt x="3696510" y="173122"/>
                  </a:lnTo>
                  <a:lnTo>
                    <a:pt x="3715952" y="211987"/>
                  </a:lnTo>
                  <a:lnTo>
                    <a:pt x="3735166" y="251245"/>
                  </a:lnTo>
                  <a:lnTo>
                    <a:pt x="3754149" y="290894"/>
                  </a:lnTo>
                  <a:lnTo>
                    <a:pt x="3772900" y="330929"/>
                  </a:lnTo>
                  <a:lnTo>
                    <a:pt x="3791416" y="371348"/>
                  </a:lnTo>
                  <a:lnTo>
                    <a:pt x="3809697" y="412145"/>
                  </a:lnTo>
                  <a:lnTo>
                    <a:pt x="3827740" y="453319"/>
                  </a:lnTo>
                  <a:lnTo>
                    <a:pt x="3845542" y="494864"/>
                  </a:lnTo>
                  <a:lnTo>
                    <a:pt x="3863102" y="536778"/>
                  </a:lnTo>
                  <a:lnTo>
                    <a:pt x="3880419" y="579057"/>
                  </a:lnTo>
                  <a:lnTo>
                    <a:pt x="3897489" y="621697"/>
                  </a:lnTo>
                  <a:lnTo>
                    <a:pt x="3914312" y="664695"/>
                  </a:lnTo>
                  <a:lnTo>
                    <a:pt x="3930885" y="708046"/>
                  </a:lnTo>
                  <a:lnTo>
                    <a:pt x="3947206" y="751748"/>
                  </a:lnTo>
                  <a:lnTo>
                    <a:pt x="3963273" y="795797"/>
                  </a:lnTo>
                  <a:lnTo>
                    <a:pt x="3979084" y="840188"/>
                  </a:lnTo>
                  <a:lnTo>
                    <a:pt x="3994638" y="884919"/>
                  </a:lnTo>
                  <a:lnTo>
                    <a:pt x="4009933" y="929986"/>
                  </a:lnTo>
                  <a:lnTo>
                    <a:pt x="4024965" y="975385"/>
                  </a:lnTo>
                  <a:lnTo>
                    <a:pt x="4039734" y="1021113"/>
                  </a:lnTo>
                  <a:lnTo>
                    <a:pt x="4054238" y="1067165"/>
                  </a:lnTo>
                  <a:lnTo>
                    <a:pt x="4068474" y="1113539"/>
                  </a:lnTo>
                  <a:lnTo>
                    <a:pt x="4082441" y="1160231"/>
                  </a:lnTo>
                  <a:lnTo>
                    <a:pt x="4096137" y="1207236"/>
                  </a:lnTo>
                  <a:lnTo>
                    <a:pt x="4109559" y="1254552"/>
                  </a:lnTo>
                  <a:lnTo>
                    <a:pt x="4122706" y="1302175"/>
                  </a:lnTo>
                  <a:lnTo>
                    <a:pt x="4135576" y="1350101"/>
                  </a:lnTo>
                  <a:lnTo>
                    <a:pt x="4148166" y="1398326"/>
                  </a:lnTo>
                  <a:lnTo>
                    <a:pt x="4160476" y="1446848"/>
                  </a:lnTo>
                  <a:lnTo>
                    <a:pt x="4172502" y="1495661"/>
                  </a:lnTo>
                  <a:lnTo>
                    <a:pt x="4184244" y="1544764"/>
                  </a:lnTo>
                  <a:lnTo>
                    <a:pt x="4195698" y="1594151"/>
                  </a:lnTo>
                  <a:lnTo>
                    <a:pt x="4206863" y="1643820"/>
                  </a:lnTo>
                  <a:lnTo>
                    <a:pt x="4217738" y="1693766"/>
                  </a:lnTo>
                  <a:lnTo>
                    <a:pt x="4228320" y="1743987"/>
                  </a:lnTo>
                  <a:lnTo>
                    <a:pt x="4238607" y="1794478"/>
                  </a:lnTo>
                  <a:lnTo>
                    <a:pt x="4248597" y="1845236"/>
                  </a:lnTo>
                  <a:lnTo>
                    <a:pt x="4258288" y="1896257"/>
                  </a:lnTo>
                  <a:lnTo>
                    <a:pt x="4267679" y="1947538"/>
                  </a:lnTo>
                  <a:lnTo>
                    <a:pt x="4276767" y="1999075"/>
                  </a:lnTo>
                  <a:lnTo>
                    <a:pt x="4285551" y="2050865"/>
                  </a:lnTo>
                  <a:lnTo>
                    <a:pt x="4294028" y="2102903"/>
                  </a:lnTo>
                  <a:lnTo>
                    <a:pt x="4302196" y="2155186"/>
                  </a:lnTo>
                  <a:lnTo>
                    <a:pt x="4310055" y="2207710"/>
                  </a:lnTo>
                  <a:lnTo>
                    <a:pt x="4317600" y="2260473"/>
                  </a:lnTo>
                  <a:lnTo>
                    <a:pt x="4324832" y="2313470"/>
                  </a:lnTo>
                  <a:lnTo>
                    <a:pt x="4331747" y="2366697"/>
                  </a:lnTo>
                  <a:lnTo>
                    <a:pt x="4338343" y="2420151"/>
                  </a:lnTo>
                  <a:lnTo>
                    <a:pt x="4344620" y="2473829"/>
                  </a:lnTo>
                  <a:lnTo>
                    <a:pt x="4350574" y="2527726"/>
                  </a:lnTo>
                  <a:lnTo>
                    <a:pt x="4356205" y="2581840"/>
                  </a:lnTo>
                  <a:lnTo>
                    <a:pt x="4361509" y="2636166"/>
                  </a:lnTo>
                  <a:lnTo>
                    <a:pt x="4366485" y="2690701"/>
                  </a:lnTo>
                  <a:lnTo>
                    <a:pt x="4371131" y="2745441"/>
                  </a:lnTo>
                  <a:lnTo>
                    <a:pt x="4375445" y="2800382"/>
                  </a:lnTo>
                  <a:lnTo>
                    <a:pt x="4379426" y="2855522"/>
                  </a:lnTo>
                  <a:lnTo>
                    <a:pt x="4383070" y="2910856"/>
                  </a:lnTo>
                  <a:lnTo>
                    <a:pt x="4386377" y="2966380"/>
                  </a:lnTo>
                  <a:lnTo>
                    <a:pt x="4389344" y="3022092"/>
                  </a:lnTo>
                  <a:lnTo>
                    <a:pt x="4391969" y="3077987"/>
                  </a:lnTo>
                  <a:lnTo>
                    <a:pt x="4394250" y="3134062"/>
                  </a:lnTo>
                  <a:lnTo>
                    <a:pt x="4396186" y="3190313"/>
                  </a:lnTo>
                  <a:lnTo>
                    <a:pt x="4397774" y="3246737"/>
                  </a:lnTo>
                  <a:lnTo>
                    <a:pt x="4399013" y="3303329"/>
                  </a:lnTo>
                  <a:lnTo>
                    <a:pt x="4399900" y="3360087"/>
                  </a:lnTo>
                  <a:lnTo>
                    <a:pt x="4400434" y="3417007"/>
                  </a:lnTo>
                  <a:lnTo>
                    <a:pt x="4400612" y="3474085"/>
                  </a:lnTo>
                  <a:lnTo>
                    <a:pt x="4400438" y="3530476"/>
                  </a:lnTo>
                  <a:lnTo>
                    <a:pt x="4399917" y="3586714"/>
                  </a:lnTo>
                  <a:lnTo>
                    <a:pt x="4399051" y="3642794"/>
                  </a:lnTo>
                  <a:lnTo>
                    <a:pt x="4397842" y="3698712"/>
                  </a:lnTo>
                  <a:lnTo>
                    <a:pt x="4396291" y="3754466"/>
                  </a:lnTo>
                  <a:lnTo>
                    <a:pt x="4394401" y="3810051"/>
                  </a:lnTo>
                  <a:lnTo>
                    <a:pt x="4392173" y="3865465"/>
                  </a:lnTo>
                  <a:lnTo>
                    <a:pt x="4389609" y="3920703"/>
                  </a:lnTo>
                  <a:lnTo>
                    <a:pt x="4386712" y="3975763"/>
                  </a:lnTo>
                  <a:lnTo>
                    <a:pt x="4383483" y="4030640"/>
                  </a:lnTo>
                  <a:lnTo>
                    <a:pt x="4379924" y="4085331"/>
                  </a:lnTo>
                  <a:lnTo>
                    <a:pt x="4376037" y="4139834"/>
                  </a:lnTo>
                  <a:lnTo>
                    <a:pt x="4371823" y="4194143"/>
                  </a:lnTo>
                  <a:lnTo>
                    <a:pt x="4367286" y="4248256"/>
                  </a:lnTo>
                  <a:lnTo>
                    <a:pt x="4362426" y="4302170"/>
                  </a:lnTo>
                  <a:lnTo>
                    <a:pt x="4357245" y="4355880"/>
                  </a:lnTo>
                  <a:lnTo>
                    <a:pt x="4351746" y="4409383"/>
                  </a:lnTo>
                  <a:lnTo>
                    <a:pt x="4345930" y="4462676"/>
                  </a:lnTo>
                  <a:lnTo>
                    <a:pt x="4339799" y="4515756"/>
                  </a:lnTo>
                  <a:lnTo>
                    <a:pt x="4333355" y="4568618"/>
                  </a:lnTo>
                  <a:lnTo>
                    <a:pt x="4326600" y="4621259"/>
                  </a:lnTo>
                  <a:lnTo>
                    <a:pt x="4319535" y="4673676"/>
                  </a:lnTo>
                  <a:lnTo>
                    <a:pt x="4312164" y="4725866"/>
                  </a:lnTo>
                  <a:lnTo>
                    <a:pt x="4304487" y="4777824"/>
                  </a:lnTo>
                  <a:lnTo>
                    <a:pt x="4296506" y="4829548"/>
                  </a:lnTo>
                  <a:lnTo>
                    <a:pt x="4288224" y="4881033"/>
                  </a:lnTo>
                  <a:lnTo>
                    <a:pt x="4279642" y="4932276"/>
                  </a:lnTo>
                  <a:lnTo>
                    <a:pt x="4270762" y="4983275"/>
                  </a:lnTo>
                  <a:lnTo>
                    <a:pt x="4261587" y="5034024"/>
                  </a:lnTo>
                  <a:lnTo>
                    <a:pt x="4252117" y="5084522"/>
                  </a:lnTo>
                  <a:lnTo>
                    <a:pt x="4242355" y="5134763"/>
                  </a:lnTo>
                  <a:lnTo>
                    <a:pt x="4232302" y="5184746"/>
                  </a:lnTo>
                  <a:lnTo>
                    <a:pt x="4221961" y="5234466"/>
                  </a:lnTo>
                  <a:lnTo>
                    <a:pt x="4211334" y="5283920"/>
                  </a:lnTo>
                  <a:lnTo>
                    <a:pt x="4200422" y="5333103"/>
                  </a:lnTo>
                  <a:lnTo>
                    <a:pt x="4189227" y="5382014"/>
                  </a:lnTo>
                  <a:lnTo>
                    <a:pt x="4177752" y="5430648"/>
                  </a:lnTo>
                  <a:lnTo>
                    <a:pt x="4165997" y="5479002"/>
                  </a:lnTo>
                  <a:lnTo>
                    <a:pt x="4153966" y="5527073"/>
                  </a:lnTo>
                  <a:lnTo>
                    <a:pt x="4141659" y="5574856"/>
                  </a:lnTo>
                  <a:lnTo>
                    <a:pt x="4129079" y="5622348"/>
                  </a:lnTo>
                  <a:lnTo>
                    <a:pt x="4116227" y="5669546"/>
                  </a:lnTo>
                  <a:lnTo>
                    <a:pt x="4103106" y="5716447"/>
                  </a:lnTo>
                  <a:lnTo>
                    <a:pt x="4089717" y="5763046"/>
                  </a:lnTo>
                  <a:lnTo>
                    <a:pt x="4076063" y="5809341"/>
                  </a:lnTo>
                  <a:lnTo>
                    <a:pt x="4062145" y="5855328"/>
                  </a:lnTo>
                  <a:lnTo>
                    <a:pt x="4047964" y="5901003"/>
                  </a:lnTo>
                  <a:lnTo>
                    <a:pt x="4033524" y="5946363"/>
                  </a:lnTo>
                  <a:lnTo>
                    <a:pt x="4018826" y="5991404"/>
                  </a:lnTo>
                  <a:lnTo>
                    <a:pt x="4003871" y="6036123"/>
                  </a:lnTo>
                  <a:lnTo>
                    <a:pt x="3988661" y="6080517"/>
                  </a:lnTo>
                  <a:lnTo>
                    <a:pt x="3973200" y="6124581"/>
                  </a:lnTo>
                  <a:lnTo>
                    <a:pt x="3957487" y="6168313"/>
                  </a:lnTo>
                  <a:lnTo>
                    <a:pt x="3941526" y="6211709"/>
                  </a:lnTo>
                  <a:lnTo>
                    <a:pt x="3925318" y="6254765"/>
                  </a:lnTo>
                  <a:lnTo>
                    <a:pt x="3908865" y="6297478"/>
                  </a:lnTo>
                  <a:lnTo>
                    <a:pt x="3892169" y="6339844"/>
                  </a:lnTo>
                  <a:lnTo>
                    <a:pt x="3875232" y="6381860"/>
                  </a:lnTo>
                  <a:lnTo>
                    <a:pt x="3858056" y="6423523"/>
                  </a:lnTo>
                  <a:lnTo>
                    <a:pt x="3840642" y="6464828"/>
                  </a:lnTo>
                  <a:lnTo>
                    <a:pt x="3822992" y="6505773"/>
                  </a:lnTo>
                  <a:lnTo>
                    <a:pt x="3805109" y="6546354"/>
                  </a:lnTo>
                  <a:lnTo>
                    <a:pt x="3654664" y="6853174"/>
                  </a:lnTo>
                </a:path>
              </a:pathLst>
            </a:custGeom>
            <a:ln w="9525">
              <a:solidFill>
                <a:srgbClr val="EEEEE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0" y="0"/>
              <a:ext cx="4391025" cy="6858000"/>
            </a:xfrm>
            <a:custGeom>
              <a:avLst/>
              <a:gdLst/>
              <a:ahLst/>
              <a:cxnLst/>
              <a:rect l="l" t="t" r="r" b="b"/>
              <a:pathLst>
                <a:path w="4391025" h="6858000">
                  <a:moveTo>
                    <a:pt x="3592195" y="0"/>
                  </a:moveTo>
                  <a:lnTo>
                    <a:pt x="0" y="0"/>
                  </a:lnTo>
                  <a:lnTo>
                    <a:pt x="0" y="6857999"/>
                  </a:lnTo>
                  <a:lnTo>
                    <a:pt x="3642614" y="6857999"/>
                  </a:lnTo>
                  <a:lnTo>
                    <a:pt x="3795522" y="6546418"/>
                  </a:lnTo>
                  <a:lnTo>
                    <a:pt x="3813404" y="6505837"/>
                  </a:lnTo>
                  <a:lnTo>
                    <a:pt x="3831054" y="6464892"/>
                  </a:lnTo>
                  <a:lnTo>
                    <a:pt x="3848468" y="6423587"/>
                  </a:lnTo>
                  <a:lnTo>
                    <a:pt x="3865644" y="6381924"/>
                  </a:lnTo>
                  <a:lnTo>
                    <a:pt x="3882581" y="6339909"/>
                  </a:lnTo>
                  <a:lnTo>
                    <a:pt x="3899277" y="6297543"/>
                  </a:lnTo>
                  <a:lnTo>
                    <a:pt x="3915730" y="6254830"/>
                  </a:lnTo>
                  <a:lnTo>
                    <a:pt x="3931938" y="6211775"/>
                  </a:lnTo>
                  <a:lnTo>
                    <a:pt x="3947899" y="6168380"/>
                  </a:lnTo>
                  <a:lnTo>
                    <a:pt x="3963612" y="6124649"/>
                  </a:lnTo>
                  <a:lnTo>
                    <a:pt x="3979073" y="6080586"/>
                  </a:lnTo>
                  <a:lnTo>
                    <a:pt x="3994283" y="6036193"/>
                  </a:lnTo>
                  <a:lnTo>
                    <a:pt x="4009238" y="5991475"/>
                  </a:lnTo>
                  <a:lnTo>
                    <a:pt x="4023936" y="5946435"/>
                  </a:lnTo>
                  <a:lnTo>
                    <a:pt x="4038376" y="5901076"/>
                  </a:lnTo>
                  <a:lnTo>
                    <a:pt x="4052557" y="5855402"/>
                  </a:lnTo>
                  <a:lnTo>
                    <a:pt x="4066475" y="5809416"/>
                  </a:lnTo>
                  <a:lnTo>
                    <a:pt x="4080129" y="5763123"/>
                  </a:lnTo>
                  <a:lnTo>
                    <a:pt x="4093518" y="5716525"/>
                  </a:lnTo>
                  <a:lnTo>
                    <a:pt x="4106639" y="5669625"/>
                  </a:lnTo>
                  <a:lnTo>
                    <a:pt x="4119491" y="5622429"/>
                  </a:lnTo>
                  <a:lnTo>
                    <a:pt x="4132071" y="5574937"/>
                  </a:lnTo>
                  <a:lnTo>
                    <a:pt x="4144378" y="5527156"/>
                  </a:lnTo>
                  <a:lnTo>
                    <a:pt x="4156409" y="5479087"/>
                  </a:lnTo>
                  <a:lnTo>
                    <a:pt x="4168164" y="5430735"/>
                  </a:lnTo>
                  <a:lnTo>
                    <a:pt x="4179639" y="5382102"/>
                  </a:lnTo>
                  <a:lnTo>
                    <a:pt x="4190834" y="5333193"/>
                  </a:lnTo>
                  <a:lnTo>
                    <a:pt x="4201746" y="5284010"/>
                  </a:lnTo>
                  <a:lnTo>
                    <a:pt x="4212373" y="5234558"/>
                  </a:lnTo>
                  <a:lnTo>
                    <a:pt x="4222714" y="5184840"/>
                  </a:lnTo>
                  <a:lnTo>
                    <a:pt x="4232767" y="5134859"/>
                  </a:lnTo>
                  <a:lnTo>
                    <a:pt x="4242529" y="5084619"/>
                  </a:lnTo>
                  <a:lnTo>
                    <a:pt x="4251999" y="5034123"/>
                  </a:lnTo>
                  <a:lnTo>
                    <a:pt x="4261174" y="4983375"/>
                  </a:lnTo>
                  <a:lnTo>
                    <a:pt x="4270054" y="4932378"/>
                  </a:lnTo>
                  <a:lnTo>
                    <a:pt x="4278636" y="4881136"/>
                  </a:lnTo>
                  <a:lnTo>
                    <a:pt x="4286918" y="4829652"/>
                  </a:lnTo>
                  <a:lnTo>
                    <a:pt x="4294899" y="4777930"/>
                  </a:lnTo>
                  <a:lnTo>
                    <a:pt x="4302576" y="4725973"/>
                  </a:lnTo>
                  <a:lnTo>
                    <a:pt x="4309947" y="4673785"/>
                  </a:lnTo>
                  <a:lnTo>
                    <a:pt x="4317012" y="4621369"/>
                  </a:lnTo>
                  <a:lnTo>
                    <a:pt x="4323767" y="4568729"/>
                  </a:lnTo>
                  <a:lnTo>
                    <a:pt x="4330211" y="4515868"/>
                  </a:lnTo>
                  <a:lnTo>
                    <a:pt x="4336342" y="4462790"/>
                  </a:lnTo>
                  <a:lnTo>
                    <a:pt x="4342158" y="4409498"/>
                  </a:lnTo>
                  <a:lnTo>
                    <a:pt x="4347657" y="4355996"/>
                  </a:lnTo>
                  <a:lnTo>
                    <a:pt x="4352838" y="4302287"/>
                  </a:lnTo>
                  <a:lnTo>
                    <a:pt x="4357698" y="4248375"/>
                  </a:lnTo>
                  <a:lnTo>
                    <a:pt x="4362235" y="4194263"/>
                  </a:lnTo>
                  <a:lnTo>
                    <a:pt x="4366449" y="4139954"/>
                  </a:lnTo>
                  <a:lnTo>
                    <a:pt x="4370336" y="4085453"/>
                  </a:lnTo>
                  <a:lnTo>
                    <a:pt x="4373895" y="4030763"/>
                  </a:lnTo>
                  <a:lnTo>
                    <a:pt x="4377124" y="3975886"/>
                  </a:lnTo>
                  <a:lnTo>
                    <a:pt x="4380021" y="3920827"/>
                  </a:lnTo>
                  <a:lnTo>
                    <a:pt x="4382585" y="3865590"/>
                  </a:lnTo>
                  <a:lnTo>
                    <a:pt x="4384813" y="3810177"/>
                  </a:lnTo>
                  <a:lnTo>
                    <a:pt x="4386703" y="3754592"/>
                  </a:lnTo>
                  <a:lnTo>
                    <a:pt x="4388254" y="3698838"/>
                  </a:lnTo>
                  <a:lnTo>
                    <a:pt x="4389463" y="3642920"/>
                  </a:lnTo>
                  <a:lnTo>
                    <a:pt x="4390329" y="3586841"/>
                  </a:lnTo>
                  <a:lnTo>
                    <a:pt x="4390850" y="3530603"/>
                  </a:lnTo>
                  <a:lnTo>
                    <a:pt x="4391025" y="3474212"/>
                  </a:lnTo>
                  <a:lnTo>
                    <a:pt x="4390846" y="3417129"/>
                  </a:lnTo>
                  <a:lnTo>
                    <a:pt x="4390312" y="3360204"/>
                  </a:lnTo>
                  <a:lnTo>
                    <a:pt x="4389425" y="3303441"/>
                  </a:lnTo>
                  <a:lnTo>
                    <a:pt x="4388186" y="3246844"/>
                  </a:lnTo>
                  <a:lnTo>
                    <a:pt x="4386598" y="3190417"/>
                  </a:lnTo>
                  <a:lnTo>
                    <a:pt x="4384662" y="3134162"/>
                  </a:lnTo>
                  <a:lnTo>
                    <a:pt x="4382381" y="3078083"/>
                  </a:lnTo>
                  <a:lnTo>
                    <a:pt x="4379756" y="3022185"/>
                  </a:lnTo>
                  <a:lnTo>
                    <a:pt x="4376789" y="2966470"/>
                  </a:lnTo>
                  <a:lnTo>
                    <a:pt x="4373482" y="2910942"/>
                  </a:lnTo>
                  <a:lnTo>
                    <a:pt x="4369837" y="2855606"/>
                  </a:lnTo>
                  <a:lnTo>
                    <a:pt x="4365857" y="2800464"/>
                  </a:lnTo>
                  <a:lnTo>
                    <a:pt x="4361542" y="2745520"/>
                  </a:lnTo>
                  <a:lnTo>
                    <a:pt x="4356896" y="2690778"/>
                  </a:lnTo>
                  <a:lnTo>
                    <a:pt x="4351920" y="2636241"/>
                  </a:lnTo>
                  <a:lnTo>
                    <a:pt x="4346615" y="2581914"/>
                  </a:lnTo>
                  <a:lnTo>
                    <a:pt x="4340985" y="2527799"/>
                  </a:lnTo>
                  <a:lnTo>
                    <a:pt x="4335030" y="2473900"/>
                  </a:lnTo>
                  <a:lnTo>
                    <a:pt x="4328753" y="2420221"/>
                  </a:lnTo>
                  <a:lnTo>
                    <a:pt x="4322156" y="2366766"/>
                  </a:lnTo>
                  <a:lnTo>
                    <a:pt x="4315240" y="2313537"/>
                  </a:lnTo>
                  <a:lnTo>
                    <a:pt x="4308008" y="2260540"/>
                  </a:lnTo>
                  <a:lnTo>
                    <a:pt x="4300462" y="2207777"/>
                  </a:lnTo>
                  <a:lnTo>
                    <a:pt x="4292603" y="2155251"/>
                  </a:lnTo>
                  <a:lnTo>
                    <a:pt x="4284434" y="2102968"/>
                  </a:lnTo>
                  <a:lnTo>
                    <a:pt x="4275956" y="2050929"/>
                  </a:lnTo>
                  <a:lnTo>
                    <a:pt x="4267172" y="1999140"/>
                  </a:lnTo>
                  <a:lnTo>
                    <a:pt x="4258083" y="1947602"/>
                  </a:lnTo>
                  <a:lnTo>
                    <a:pt x="4248691" y="1896321"/>
                  </a:lnTo>
                  <a:lnTo>
                    <a:pt x="4238999" y="1845300"/>
                  </a:lnTo>
                  <a:lnTo>
                    <a:pt x="4229008" y="1794542"/>
                  </a:lnTo>
                  <a:lnTo>
                    <a:pt x="4218720" y="1744051"/>
                  </a:lnTo>
                  <a:lnTo>
                    <a:pt x="4208137" y="1693830"/>
                  </a:lnTo>
                  <a:lnTo>
                    <a:pt x="4197261" y="1643883"/>
                  </a:lnTo>
                  <a:lnTo>
                    <a:pt x="4186094" y="1594215"/>
                  </a:lnTo>
                  <a:lnTo>
                    <a:pt x="4174638" y="1544827"/>
                  </a:lnTo>
                  <a:lnTo>
                    <a:pt x="4162895" y="1495725"/>
                  </a:lnTo>
                  <a:lnTo>
                    <a:pt x="4150867" y="1446911"/>
                  </a:lnTo>
                  <a:lnTo>
                    <a:pt x="4138556" y="1398390"/>
                  </a:lnTo>
                  <a:lnTo>
                    <a:pt x="4125964" y="1350164"/>
                  </a:lnTo>
                  <a:lnTo>
                    <a:pt x="4113092" y="1302238"/>
                  </a:lnTo>
                  <a:lnTo>
                    <a:pt x="4099944" y="1254615"/>
                  </a:lnTo>
                  <a:lnTo>
                    <a:pt x="4086519" y="1207299"/>
                  </a:lnTo>
                  <a:lnTo>
                    <a:pt x="4072822" y="1160293"/>
                  </a:lnTo>
                  <a:lnTo>
                    <a:pt x="4058853" y="1113601"/>
                  </a:lnTo>
                  <a:lnTo>
                    <a:pt x="4044614" y="1067227"/>
                  </a:lnTo>
                  <a:lnTo>
                    <a:pt x="4030108" y="1021174"/>
                  </a:lnTo>
                  <a:lnTo>
                    <a:pt x="4015336" y="975445"/>
                  </a:lnTo>
                  <a:lnTo>
                    <a:pt x="4000301" y="930046"/>
                  </a:lnTo>
                  <a:lnTo>
                    <a:pt x="3985004" y="884978"/>
                  </a:lnTo>
                  <a:lnTo>
                    <a:pt x="3969447" y="840246"/>
                  </a:lnTo>
                  <a:lnTo>
                    <a:pt x="3953633" y="795853"/>
                  </a:lnTo>
                  <a:lnTo>
                    <a:pt x="3937563" y="751803"/>
                  </a:lnTo>
                  <a:lnTo>
                    <a:pt x="3921238" y="708099"/>
                  </a:lnTo>
                  <a:lnTo>
                    <a:pt x="3904662" y="664746"/>
                  </a:lnTo>
                  <a:lnTo>
                    <a:pt x="3887836" y="621747"/>
                  </a:lnTo>
                  <a:lnTo>
                    <a:pt x="3870762" y="579105"/>
                  </a:lnTo>
                  <a:lnTo>
                    <a:pt x="3853442" y="536824"/>
                  </a:lnTo>
                  <a:lnTo>
                    <a:pt x="3835878" y="494907"/>
                  </a:lnTo>
                  <a:lnTo>
                    <a:pt x="3818072" y="453359"/>
                  </a:lnTo>
                  <a:lnTo>
                    <a:pt x="3800025" y="412183"/>
                  </a:lnTo>
                  <a:lnTo>
                    <a:pt x="3781740" y="371382"/>
                  </a:lnTo>
                  <a:lnTo>
                    <a:pt x="3763219" y="330960"/>
                  </a:lnTo>
                  <a:lnTo>
                    <a:pt x="3744464" y="290921"/>
                  </a:lnTo>
                  <a:lnTo>
                    <a:pt x="3725476" y="251269"/>
                  </a:lnTo>
                  <a:lnTo>
                    <a:pt x="3706258" y="212006"/>
                  </a:lnTo>
                  <a:lnTo>
                    <a:pt x="3686811" y="173137"/>
                  </a:lnTo>
                  <a:lnTo>
                    <a:pt x="3667138" y="134665"/>
                  </a:lnTo>
                  <a:lnTo>
                    <a:pt x="3647240" y="96594"/>
                  </a:lnTo>
                  <a:lnTo>
                    <a:pt x="3627120" y="58927"/>
                  </a:lnTo>
                  <a:lnTo>
                    <a:pt x="3592195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485775" y="628650"/>
              <a:ext cx="704850" cy="142875"/>
            </a:xfrm>
            <a:custGeom>
              <a:avLst/>
              <a:gdLst/>
              <a:ahLst/>
              <a:cxnLst/>
              <a:rect l="l" t="t" r="r" b="b"/>
              <a:pathLst>
                <a:path w="704850" h="142875">
                  <a:moveTo>
                    <a:pt x="704850" y="0"/>
                  </a:moveTo>
                  <a:lnTo>
                    <a:pt x="0" y="0"/>
                  </a:lnTo>
                  <a:lnTo>
                    <a:pt x="0" y="142875"/>
                  </a:lnTo>
                  <a:lnTo>
                    <a:pt x="704850" y="142875"/>
                  </a:lnTo>
                  <a:lnTo>
                    <a:pt x="704850" y="0"/>
                  </a:lnTo>
                  <a:close/>
                </a:path>
              </a:pathLst>
            </a:custGeom>
            <a:solidFill>
              <a:srgbClr val="E9703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438150" y="4543425"/>
              <a:ext cx="3419475" cy="19050"/>
            </a:xfrm>
            <a:custGeom>
              <a:avLst/>
              <a:gdLst/>
              <a:ahLst/>
              <a:cxnLst/>
              <a:rect l="l" t="t" r="r" b="b"/>
              <a:pathLst>
                <a:path w="3419475" h="19050">
                  <a:moveTo>
                    <a:pt x="3419475" y="0"/>
                  </a:moveTo>
                  <a:lnTo>
                    <a:pt x="0" y="0"/>
                  </a:lnTo>
                  <a:lnTo>
                    <a:pt x="0" y="19050"/>
                  </a:lnTo>
                  <a:lnTo>
                    <a:pt x="3419475" y="19050"/>
                  </a:lnTo>
                  <a:lnTo>
                    <a:pt x="3419475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64769" rIns="0" bIns="0" rtlCol="0" vert="horz">
            <a:spAutoFit/>
          </a:bodyPr>
          <a:lstStyle/>
          <a:p>
            <a:pPr marL="12700" marR="5080">
              <a:lnSpc>
                <a:spcPct val="91300"/>
              </a:lnSpc>
              <a:spcBef>
                <a:spcPts val="509"/>
              </a:spcBef>
            </a:pPr>
            <a:r>
              <a:rPr dirty="0" sz="3650" b="0">
                <a:solidFill>
                  <a:srgbClr val="000000"/>
                </a:solidFill>
                <a:latin typeface="Palatino Linotype"/>
                <a:cs typeface="Palatino Linotype"/>
              </a:rPr>
              <a:t>AI</a:t>
            </a:r>
            <a:r>
              <a:rPr dirty="0" sz="3650" spc="10" b="0">
                <a:solidFill>
                  <a:srgbClr val="000000"/>
                </a:solidFill>
                <a:latin typeface="Palatino Linotype"/>
                <a:cs typeface="Palatino Linotype"/>
              </a:rPr>
              <a:t> </a:t>
            </a:r>
            <a:r>
              <a:rPr dirty="0" sz="3650" spc="-20" b="0">
                <a:solidFill>
                  <a:srgbClr val="000000"/>
                </a:solidFill>
                <a:latin typeface="Palatino Linotype"/>
                <a:cs typeface="Palatino Linotype"/>
              </a:rPr>
              <a:t>POWER CROP </a:t>
            </a:r>
            <a:r>
              <a:rPr dirty="0" sz="3650" b="0">
                <a:solidFill>
                  <a:srgbClr val="000000"/>
                </a:solidFill>
                <a:latin typeface="Palatino Linotype"/>
                <a:cs typeface="Palatino Linotype"/>
              </a:rPr>
              <a:t>HEALTH</a:t>
            </a:r>
            <a:r>
              <a:rPr dirty="0" sz="3650" spc="45" b="0">
                <a:solidFill>
                  <a:srgbClr val="000000"/>
                </a:solidFill>
                <a:latin typeface="Palatino Linotype"/>
                <a:cs typeface="Palatino Linotype"/>
              </a:rPr>
              <a:t> </a:t>
            </a:r>
            <a:r>
              <a:rPr dirty="0" sz="3650" spc="-25" b="0">
                <a:solidFill>
                  <a:srgbClr val="000000"/>
                </a:solidFill>
                <a:latin typeface="Palatino Linotype"/>
                <a:cs typeface="Palatino Linotype"/>
              </a:rPr>
              <a:t>AND </a:t>
            </a:r>
            <a:r>
              <a:rPr dirty="0" sz="3650" spc="-20" b="0">
                <a:solidFill>
                  <a:srgbClr val="000000"/>
                </a:solidFill>
                <a:latin typeface="Palatino Linotype"/>
                <a:cs typeface="Palatino Linotype"/>
              </a:rPr>
              <a:t>PEST </a:t>
            </a:r>
            <a:r>
              <a:rPr dirty="0" sz="3650" spc="-10" b="0">
                <a:solidFill>
                  <a:srgbClr val="000000"/>
                </a:solidFill>
                <a:latin typeface="Palatino Linotype"/>
                <a:cs typeface="Palatino Linotype"/>
              </a:rPr>
              <a:t>MONITORING</a:t>
            </a:r>
            <a:endParaRPr sz="3650">
              <a:latin typeface="Palatino Linotype"/>
              <a:cs typeface="Palatino Linotype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518159" y="4762182"/>
            <a:ext cx="1663064" cy="3460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160" b="1">
                <a:latin typeface="Calibri"/>
                <a:cs typeface="Calibri"/>
              </a:rPr>
              <a:t>~TECH</a:t>
            </a:r>
            <a:r>
              <a:rPr dirty="0" sz="2100" spc="-65" b="1">
                <a:latin typeface="Calibri"/>
                <a:cs typeface="Calibri"/>
              </a:rPr>
              <a:t> </a:t>
            </a:r>
            <a:r>
              <a:rPr dirty="0" sz="2100" spc="-20" b="1">
                <a:latin typeface="Calibri"/>
                <a:cs typeface="Calibri"/>
              </a:rPr>
              <a:t>BOOM</a:t>
            </a:r>
            <a:endParaRPr sz="2100">
              <a:latin typeface="Calibri"/>
              <a:cs typeface="Calibri"/>
            </a:endParaRPr>
          </a:p>
        </p:txBody>
      </p:sp>
      <p:grpSp>
        <p:nvGrpSpPr>
          <p:cNvPr id="4" name="object 4" descr=""/>
          <p:cNvGrpSpPr/>
          <p:nvPr/>
        </p:nvGrpSpPr>
        <p:grpSpPr>
          <a:xfrm>
            <a:off x="438150" y="628650"/>
            <a:ext cx="3419475" cy="3933825"/>
            <a:chOff x="438150" y="628650"/>
            <a:chExt cx="3419475" cy="3933825"/>
          </a:xfrm>
        </p:grpSpPr>
        <p:sp>
          <p:nvSpPr>
            <p:cNvPr id="5" name="object 5" descr=""/>
            <p:cNvSpPr/>
            <p:nvPr/>
          </p:nvSpPr>
          <p:spPr>
            <a:xfrm>
              <a:off x="485775" y="628650"/>
              <a:ext cx="704850" cy="142875"/>
            </a:xfrm>
            <a:custGeom>
              <a:avLst/>
              <a:gdLst/>
              <a:ahLst/>
              <a:cxnLst/>
              <a:rect l="l" t="t" r="r" b="b"/>
              <a:pathLst>
                <a:path w="704850" h="142875">
                  <a:moveTo>
                    <a:pt x="704850" y="0"/>
                  </a:moveTo>
                  <a:lnTo>
                    <a:pt x="0" y="0"/>
                  </a:lnTo>
                  <a:lnTo>
                    <a:pt x="0" y="142875"/>
                  </a:lnTo>
                  <a:lnTo>
                    <a:pt x="704850" y="142875"/>
                  </a:lnTo>
                  <a:lnTo>
                    <a:pt x="704850" y="0"/>
                  </a:lnTo>
                  <a:close/>
                </a:path>
              </a:pathLst>
            </a:custGeom>
            <a:solidFill>
              <a:srgbClr val="E9703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438150" y="4543425"/>
              <a:ext cx="3419475" cy="19050"/>
            </a:xfrm>
            <a:custGeom>
              <a:avLst/>
              <a:gdLst/>
              <a:ahLst/>
              <a:cxnLst/>
              <a:rect l="l" t="t" r="r" b="b"/>
              <a:pathLst>
                <a:path w="3419475" h="19050">
                  <a:moveTo>
                    <a:pt x="3419475" y="0"/>
                  </a:moveTo>
                  <a:lnTo>
                    <a:pt x="0" y="0"/>
                  </a:lnTo>
                  <a:lnTo>
                    <a:pt x="0" y="19050"/>
                  </a:lnTo>
                  <a:lnTo>
                    <a:pt x="3419475" y="19050"/>
                  </a:lnTo>
                  <a:lnTo>
                    <a:pt x="3419475" y="0"/>
                  </a:lnTo>
                  <a:close/>
                </a:path>
              </a:pathLst>
            </a:custGeom>
            <a:solidFill>
              <a:srgbClr val="D4D4D4"/>
            </a:solidFill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32959" y="697230"/>
            <a:ext cx="6872478" cy="5570220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917575" y="1713864"/>
            <a:ext cx="3620770" cy="4169410"/>
          </a:xfrm>
          <a:prstGeom prst="rect">
            <a:avLst/>
          </a:prstGeom>
        </p:spPr>
        <p:txBody>
          <a:bodyPr wrap="square" lIns="0" tIns="48895" rIns="0" bIns="0" rtlCol="0" vert="horz">
            <a:spAutoFit/>
          </a:bodyPr>
          <a:lstStyle/>
          <a:p>
            <a:pPr algn="just" marL="241300" marR="62230" indent="-229235">
              <a:lnSpc>
                <a:spcPct val="92200"/>
              </a:lnSpc>
              <a:spcBef>
                <a:spcPts val="385"/>
              </a:spcBef>
              <a:buFont typeface="Arial"/>
              <a:buChar char="•"/>
              <a:tabLst>
                <a:tab pos="241300" algn="l"/>
              </a:tabLst>
            </a:pPr>
            <a:r>
              <a:rPr dirty="0" sz="2750">
                <a:latin typeface="Palatino Linotype"/>
                <a:cs typeface="Palatino Linotype"/>
              </a:rPr>
              <a:t>Agriculture</a:t>
            </a:r>
            <a:r>
              <a:rPr dirty="0" sz="2750" spc="80">
                <a:latin typeface="Palatino Linotype"/>
                <a:cs typeface="Palatino Linotype"/>
              </a:rPr>
              <a:t> </a:t>
            </a:r>
            <a:r>
              <a:rPr dirty="0" sz="2750">
                <a:latin typeface="Palatino Linotype"/>
                <a:cs typeface="Palatino Linotype"/>
              </a:rPr>
              <a:t>is</a:t>
            </a:r>
            <a:r>
              <a:rPr dirty="0" sz="2750" spc="90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highly </a:t>
            </a:r>
            <a:r>
              <a:rPr dirty="0" sz="2750">
                <a:latin typeface="Palatino Linotype"/>
                <a:cs typeface="Palatino Linotype"/>
              </a:rPr>
              <a:t>affected</a:t>
            </a:r>
            <a:r>
              <a:rPr dirty="0" sz="2750" spc="85">
                <a:latin typeface="Palatino Linotype"/>
                <a:cs typeface="Palatino Linotype"/>
              </a:rPr>
              <a:t> </a:t>
            </a:r>
            <a:r>
              <a:rPr dirty="0" sz="2750">
                <a:latin typeface="Palatino Linotype"/>
                <a:cs typeface="Palatino Linotype"/>
              </a:rPr>
              <a:t>by</a:t>
            </a:r>
            <a:r>
              <a:rPr dirty="0" sz="2750" spc="95">
                <a:latin typeface="Palatino Linotype"/>
                <a:cs typeface="Palatino Linotype"/>
              </a:rPr>
              <a:t> </a:t>
            </a:r>
            <a:r>
              <a:rPr dirty="0" sz="2750">
                <a:latin typeface="Palatino Linotype"/>
                <a:cs typeface="Palatino Linotype"/>
              </a:rPr>
              <a:t>pests</a:t>
            </a:r>
            <a:r>
              <a:rPr dirty="0" sz="2750" spc="150">
                <a:latin typeface="Palatino Linotype"/>
                <a:cs typeface="Palatino Linotype"/>
              </a:rPr>
              <a:t> </a:t>
            </a:r>
            <a:r>
              <a:rPr dirty="0" sz="2750" spc="-25">
                <a:latin typeface="Palatino Linotype"/>
                <a:cs typeface="Palatino Linotype"/>
              </a:rPr>
              <a:t>and </a:t>
            </a:r>
            <a:r>
              <a:rPr dirty="0" sz="2750" spc="-10">
                <a:latin typeface="Palatino Linotype"/>
                <a:cs typeface="Palatino Linotype"/>
              </a:rPr>
              <a:t>diseases.</a:t>
            </a:r>
            <a:endParaRPr sz="2750">
              <a:latin typeface="Palatino Linotype"/>
              <a:cs typeface="Palatino Linotype"/>
            </a:endParaRPr>
          </a:p>
          <a:p>
            <a:pPr marL="241300" marR="139065" indent="-229235">
              <a:lnSpc>
                <a:spcPct val="91000"/>
              </a:lnSpc>
              <a:spcBef>
                <a:spcPts val="1055"/>
              </a:spcBef>
              <a:buChar char="•"/>
              <a:tabLst>
                <a:tab pos="241300" algn="l"/>
                <a:tab pos="330200" algn="l"/>
              </a:tabLst>
            </a:pPr>
            <a:r>
              <a:rPr dirty="0" sz="2750">
                <a:latin typeface="Arial"/>
                <a:cs typeface="Arial"/>
              </a:rPr>
              <a:t>	</a:t>
            </a:r>
            <a:r>
              <a:rPr dirty="0" sz="2750" spc="-10">
                <a:latin typeface="Palatino Linotype"/>
                <a:cs typeface="Palatino Linotype"/>
              </a:rPr>
              <a:t>Traditional </a:t>
            </a:r>
            <a:r>
              <a:rPr dirty="0" sz="2750">
                <a:latin typeface="Palatino Linotype"/>
                <a:cs typeface="Palatino Linotype"/>
              </a:rPr>
              <a:t>monitoring</a:t>
            </a:r>
            <a:r>
              <a:rPr dirty="0" sz="2750" spc="180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methods </a:t>
            </a:r>
            <a:r>
              <a:rPr dirty="0" sz="2750">
                <a:latin typeface="Palatino Linotype"/>
                <a:cs typeface="Palatino Linotype"/>
              </a:rPr>
              <a:t>are</a:t>
            </a:r>
            <a:r>
              <a:rPr dirty="0" sz="2750" spc="135">
                <a:latin typeface="Palatino Linotype"/>
                <a:cs typeface="Palatino Linotype"/>
              </a:rPr>
              <a:t> </a:t>
            </a:r>
            <a:r>
              <a:rPr dirty="0" sz="2750">
                <a:latin typeface="Palatino Linotype"/>
                <a:cs typeface="Palatino Linotype"/>
              </a:rPr>
              <a:t>time-</a:t>
            </a:r>
            <a:r>
              <a:rPr dirty="0" sz="2750" spc="-10">
                <a:latin typeface="Palatino Linotype"/>
                <a:cs typeface="Palatino Linotype"/>
              </a:rPr>
              <a:t>consuming </a:t>
            </a:r>
            <a:r>
              <a:rPr dirty="0" sz="2750">
                <a:latin typeface="Palatino Linotype"/>
                <a:cs typeface="Palatino Linotype"/>
              </a:rPr>
              <a:t>and</a:t>
            </a:r>
            <a:r>
              <a:rPr dirty="0" sz="2750" spc="114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inaccurate.</a:t>
            </a:r>
            <a:endParaRPr sz="2750">
              <a:latin typeface="Palatino Linotype"/>
              <a:cs typeface="Palatino Linotype"/>
            </a:endParaRPr>
          </a:p>
          <a:p>
            <a:pPr marL="241300" marR="5080" indent="-229235">
              <a:lnSpc>
                <a:spcPct val="92200"/>
              </a:lnSpc>
              <a:spcBef>
                <a:spcPts val="1010"/>
              </a:spcBef>
              <a:buChar char="•"/>
              <a:tabLst>
                <a:tab pos="241300" algn="l"/>
                <a:tab pos="330200" algn="l"/>
              </a:tabLst>
            </a:pPr>
            <a:r>
              <a:rPr dirty="0" sz="2750">
                <a:latin typeface="Arial"/>
                <a:cs typeface="Arial"/>
              </a:rPr>
              <a:t>	</a:t>
            </a:r>
            <a:r>
              <a:rPr dirty="0" sz="2750">
                <a:latin typeface="Palatino Linotype"/>
                <a:cs typeface="Palatino Linotype"/>
              </a:rPr>
              <a:t>Al-based</a:t>
            </a:r>
            <a:r>
              <a:rPr dirty="0" sz="2750" spc="145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monitoring </a:t>
            </a:r>
            <a:r>
              <a:rPr dirty="0" sz="2750">
                <a:latin typeface="Palatino Linotype"/>
                <a:cs typeface="Palatino Linotype"/>
              </a:rPr>
              <a:t>improves</a:t>
            </a:r>
            <a:r>
              <a:rPr dirty="0" sz="2750" spc="195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detection, </a:t>
            </a:r>
            <a:r>
              <a:rPr dirty="0" sz="2750">
                <a:latin typeface="Palatino Linotype"/>
                <a:cs typeface="Palatino Linotype"/>
              </a:rPr>
              <a:t>efficiency,</a:t>
            </a:r>
            <a:r>
              <a:rPr dirty="0" sz="2750" spc="135">
                <a:latin typeface="Palatino Linotype"/>
                <a:cs typeface="Palatino Linotype"/>
              </a:rPr>
              <a:t> </a:t>
            </a:r>
            <a:r>
              <a:rPr dirty="0" sz="2750">
                <a:latin typeface="Palatino Linotype"/>
                <a:cs typeface="Palatino Linotype"/>
              </a:rPr>
              <a:t>and</a:t>
            </a:r>
            <a:r>
              <a:rPr dirty="0" sz="2750" spc="105">
                <a:latin typeface="Palatino Linotype"/>
                <a:cs typeface="Palatino Linotype"/>
              </a:rPr>
              <a:t> </a:t>
            </a:r>
            <a:r>
              <a:rPr dirty="0" sz="2750" spc="-10">
                <a:latin typeface="Palatino Linotype"/>
                <a:cs typeface="Palatino Linotype"/>
              </a:rPr>
              <a:t>yield</a:t>
            </a:r>
            <a:r>
              <a:rPr dirty="0" sz="2750" spc="-10">
                <a:latin typeface="Calibri"/>
                <a:cs typeface="Calibri"/>
              </a:rPr>
              <a:t>.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4629150" y="638175"/>
            <a:ext cx="6877050" cy="5600700"/>
            <a:chOff x="4629150" y="638175"/>
            <a:chExt cx="6877050" cy="56007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652009" y="692150"/>
              <a:ext cx="6853428" cy="54229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29150" y="638175"/>
              <a:ext cx="6877050" cy="5600700"/>
            </a:xfrm>
            <a:prstGeom prst="rect">
              <a:avLst/>
            </a:prstGeom>
          </p:spPr>
        </p:pic>
      </p:grpSp>
      <p:sp>
        <p:nvSpPr>
          <p:cNvPr id="5" name="object 5" descr=""/>
          <p:cNvSpPr txBox="1"/>
          <p:nvPr/>
        </p:nvSpPr>
        <p:spPr>
          <a:xfrm>
            <a:off x="917575" y="1538986"/>
            <a:ext cx="3110865" cy="448437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317500" indent="-304800">
              <a:lnSpc>
                <a:spcPct val="100000"/>
              </a:lnSpc>
              <a:spcBef>
                <a:spcPts val="105"/>
              </a:spcBef>
              <a:buFont typeface="Wingdings"/>
              <a:buChar char=""/>
              <a:tabLst>
                <a:tab pos="317500" algn="l"/>
              </a:tabLst>
            </a:pPr>
            <a:r>
              <a:rPr dirty="0" sz="2400" spc="10">
                <a:latin typeface="Calibri"/>
                <a:cs typeface="Calibri"/>
              </a:rPr>
              <a:t>Introducing</a:t>
            </a:r>
            <a:r>
              <a:rPr dirty="0" sz="2400" spc="325">
                <a:latin typeface="Calibri"/>
                <a:cs typeface="Calibri"/>
              </a:rPr>
              <a:t> </a:t>
            </a:r>
            <a:r>
              <a:rPr dirty="0" sz="2400" spc="15">
                <a:latin typeface="Calibri"/>
                <a:cs typeface="Calibri"/>
              </a:rPr>
              <a:t>Al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5"/>
              </a:spcBef>
              <a:buFont typeface="Wingdings"/>
              <a:buChar char=""/>
            </a:pPr>
            <a:endParaRPr sz="2400">
              <a:latin typeface="Calibri"/>
              <a:cs typeface="Calibri"/>
            </a:endParaRPr>
          </a:p>
          <a:p>
            <a:pPr marL="255270" indent="-255270">
              <a:lnSpc>
                <a:spcPct val="100000"/>
              </a:lnSpc>
              <a:buFont typeface="Wingdings"/>
              <a:buChar char=""/>
              <a:tabLst>
                <a:tab pos="255270" algn="l"/>
              </a:tabLst>
            </a:pPr>
            <a:r>
              <a:rPr dirty="0" sz="2400">
                <a:latin typeface="Calibri"/>
                <a:cs typeface="Calibri"/>
              </a:rPr>
              <a:t>Traditional</a:t>
            </a:r>
            <a:r>
              <a:rPr dirty="0" sz="2400" spc="114">
                <a:latin typeface="Calibri"/>
                <a:cs typeface="Calibri"/>
              </a:rPr>
              <a:t> </a:t>
            </a:r>
            <a:r>
              <a:rPr dirty="0" sz="2400" spc="-10">
                <a:latin typeface="Calibri"/>
                <a:cs typeface="Calibri"/>
              </a:rPr>
              <a:t>Methods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95"/>
              </a:spcBef>
              <a:buFont typeface="Wingdings"/>
              <a:buChar char=""/>
            </a:pPr>
            <a:endParaRPr sz="2400">
              <a:latin typeface="Calibri"/>
              <a:cs typeface="Calibri"/>
            </a:endParaRPr>
          </a:p>
          <a:p>
            <a:pPr marL="316865" indent="-304165">
              <a:lnSpc>
                <a:spcPct val="100000"/>
              </a:lnSpc>
              <a:buFont typeface="Wingdings"/>
              <a:buChar char=""/>
              <a:tabLst>
                <a:tab pos="316865" algn="l"/>
              </a:tabLst>
            </a:pPr>
            <a:r>
              <a:rPr dirty="0" sz="2400" spc="50">
                <a:latin typeface="Calibri"/>
                <a:cs typeface="Calibri"/>
              </a:rPr>
              <a:t>Al</a:t>
            </a:r>
            <a:r>
              <a:rPr dirty="0" sz="2400" spc="-55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for</a:t>
            </a:r>
            <a:r>
              <a:rPr dirty="0" sz="2400" spc="-80">
                <a:latin typeface="Calibri"/>
                <a:cs typeface="Calibri"/>
              </a:rPr>
              <a:t> </a:t>
            </a:r>
            <a:r>
              <a:rPr dirty="0" sz="2400" spc="60">
                <a:latin typeface="Calibri"/>
                <a:cs typeface="Calibri"/>
              </a:rPr>
              <a:t>Pest</a:t>
            </a:r>
            <a:r>
              <a:rPr dirty="0" sz="2400" spc="-55">
                <a:latin typeface="Calibri"/>
                <a:cs typeface="Calibri"/>
              </a:rPr>
              <a:t> </a:t>
            </a:r>
            <a:r>
              <a:rPr dirty="0" sz="2400" spc="-10">
                <a:latin typeface="Calibri"/>
                <a:cs typeface="Calibri"/>
              </a:rPr>
              <a:t>Monitoring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70"/>
              </a:spcBef>
              <a:buFont typeface="Wingdings"/>
              <a:buChar char=""/>
            </a:pPr>
            <a:endParaRPr sz="2400">
              <a:latin typeface="Calibri"/>
              <a:cs typeface="Calibri"/>
            </a:endParaRPr>
          </a:p>
          <a:p>
            <a:pPr marL="317500" indent="-304800">
              <a:lnSpc>
                <a:spcPts val="2455"/>
              </a:lnSpc>
              <a:spcBef>
                <a:spcPts val="5"/>
              </a:spcBef>
              <a:buFont typeface="Wingdings"/>
              <a:buChar char=""/>
              <a:tabLst>
                <a:tab pos="317500" algn="l"/>
              </a:tabLst>
            </a:pPr>
            <a:r>
              <a:rPr dirty="0" sz="2400" spc="55">
                <a:latin typeface="Calibri"/>
                <a:cs typeface="Calibri"/>
              </a:rPr>
              <a:t>Benefits</a:t>
            </a:r>
            <a:r>
              <a:rPr dirty="0" sz="2400" spc="20">
                <a:latin typeface="Calibri"/>
                <a:cs typeface="Calibri"/>
              </a:rPr>
              <a:t> </a:t>
            </a:r>
            <a:r>
              <a:rPr dirty="0" sz="2400">
                <a:latin typeface="Calibri"/>
                <a:cs typeface="Calibri"/>
              </a:rPr>
              <a:t>For</a:t>
            </a:r>
            <a:r>
              <a:rPr dirty="0" sz="2400" spc="10">
                <a:latin typeface="Calibri"/>
                <a:cs typeface="Calibri"/>
              </a:rPr>
              <a:t> </a:t>
            </a:r>
            <a:r>
              <a:rPr dirty="0" sz="2400" spc="80">
                <a:latin typeface="Calibri"/>
                <a:cs typeface="Calibri"/>
              </a:rPr>
              <a:t>UK</a:t>
            </a:r>
            <a:endParaRPr sz="2400">
              <a:latin typeface="Calibri"/>
              <a:cs typeface="Calibri"/>
            </a:endParaRPr>
          </a:p>
          <a:p>
            <a:pPr marL="241300">
              <a:lnSpc>
                <a:spcPts val="2455"/>
              </a:lnSpc>
            </a:pPr>
            <a:r>
              <a:rPr dirty="0" sz="2400" spc="-10">
                <a:latin typeface="Calibri"/>
                <a:cs typeface="Calibri"/>
              </a:rPr>
              <a:t>Agriculture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95"/>
              </a:spcBef>
            </a:pPr>
            <a:endParaRPr sz="2400">
              <a:latin typeface="Calibri"/>
              <a:cs typeface="Calibri"/>
            </a:endParaRPr>
          </a:p>
          <a:p>
            <a:pPr marL="316865" indent="-304165">
              <a:lnSpc>
                <a:spcPct val="100000"/>
              </a:lnSpc>
              <a:buFont typeface="Wingdings"/>
              <a:buChar char=""/>
              <a:tabLst>
                <a:tab pos="316865" algn="l"/>
              </a:tabLst>
            </a:pPr>
            <a:r>
              <a:rPr dirty="0" sz="2400" spc="60">
                <a:latin typeface="Calibri"/>
                <a:cs typeface="Calibri"/>
              </a:rPr>
              <a:t>Overcoming</a:t>
            </a:r>
            <a:r>
              <a:rPr dirty="0" sz="2400" spc="-40">
                <a:latin typeface="Calibri"/>
                <a:cs typeface="Calibri"/>
              </a:rPr>
              <a:t> </a:t>
            </a:r>
            <a:r>
              <a:rPr dirty="0" sz="2400" spc="75">
                <a:latin typeface="Calibri"/>
                <a:cs typeface="Calibri"/>
              </a:rPr>
              <a:t>Hurdles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00"/>
              </a:spcBef>
              <a:buFont typeface="Wingdings"/>
              <a:buChar char=""/>
            </a:pPr>
            <a:endParaRPr sz="2400">
              <a:latin typeface="Calibri"/>
              <a:cs typeface="Calibri"/>
            </a:endParaRPr>
          </a:p>
          <a:p>
            <a:pPr marL="317500" indent="-304800">
              <a:lnSpc>
                <a:spcPct val="100000"/>
              </a:lnSpc>
              <a:buFont typeface="Wingdings"/>
              <a:buChar char=""/>
              <a:tabLst>
                <a:tab pos="317500" algn="l"/>
              </a:tabLst>
            </a:pPr>
            <a:r>
              <a:rPr dirty="0" sz="2400" spc="60">
                <a:latin typeface="Calibri"/>
                <a:cs typeface="Calibri"/>
              </a:rPr>
              <a:t>Cultivating</a:t>
            </a:r>
            <a:r>
              <a:rPr dirty="0" sz="2400" spc="-65">
                <a:latin typeface="Calibri"/>
                <a:cs typeface="Calibri"/>
              </a:rPr>
              <a:t> </a:t>
            </a:r>
            <a:r>
              <a:rPr dirty="0" sz="2400" spc="-10">
                <a:latin typeface="Calibri"/>
                <a:cs typeface="Calibri"/>
              </a:rPr>
              <a:t>Tomorrow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7575" y="676338"/>
            <a:ext cx="3122295" cy="70104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4400" spc="-75" b="0">
                <a:solidFill>
                  <a:srgbClr val="000000"/>
                </a:solidFill>
                <a:latin typeface="Calibri"/>
                <a:cs typeface="Calibri"/>
              </a:rPr>
              <a:t>Introducing</a:t>
            </a:r>
            <a:r>
              <a:rPr dirty="0" sz="4400" spc="-160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4400" spc="-35" b="0">
                <a:solidFill>
                  <a:srgbClr val="000000"/>
                </a:solidFill>
                <a:latin typeface="Calibri"/>
                <a:cs typeface="Calibri"/>
              </a:rPr>
              <a:t>AI</a:t>
            </a:r>
            <a:endParaRPr sz="4400">
              <a:latin typeface="Calibri"/>
              <a:cs typeface="Calibri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917575" y="1670748"/>
            <a:ext cx="3632200" cy="4550410"/>
          </a:xfrm>
          <a:prstGeom prst="rect">
            <a:avLst/>
          </a:prstGeom>
        </p:spPr>
        <p:txBody>
          <a:bodyPr wrap="square" lIns="0" tIns="93345" rIns="0" bIns="0" rtlCol="0" vert="horz">
            <a:spAutoFit/>
          </a:bodyPr>
          <a:lstStyle/>
          <a:p>
            <a:pPr marL="241300" marR="5080" indent="-229235">
              <a:lnSpc>
                <a:spcPct val="81600"/>
              </a:lnSpc>
              <a:spcBef>
                <a:spcPts val="735"/>
              </a:spcBef>
            </a:pPr>
            <a:r>
              <a:rPr dirty="0" sz="2750" spc="65">
                <a:latin typeface="Calibri"/>
                <a:cs typeface="Calibri"/>
              </a:rPr>
              <a:t>Artificial</a:t>
            </a:r>
            <a:r>
              <a:rPr dirty="0" sz="2750" spc="-50">
                <a:latin typeface="Calibri"/>
                <a:cs typeface="Calibri"/>
              </a:rPr>
              <a:t> </a:t>
            </a:r>
            <a:r>
              <a:rPr dirty="0" sz="2750" spc="85">
                <a:latin typeface="Calibri"/>
                <a:cs typeface="Calibri"/>
              </a:rPr>
              <a:t>Intelligence</a:t>
            </a:r>
            <a:r>
              <a:rPr dirty="0" sz="2750" spc="-35">
                <a:latin typeface="Calibri"/>
                <a:cs typeface="Calibri"/>
              </a:rPr>
              <a:t> </a:t>
            </a:r>
            <a:r>
              <a:rPr dirty="0" sz="2750" spc="130">
                <a:latin typeface="Calibri"/>
                <a:cs typeface="Calibri"/>
              </a:rPr>
              <a:t>is </a:t>
            </a:r>
            <a:r>
              <a:rPr dirty="0" sz="2750" spc="45">
                <a:latin typeface="Calibri"/>
                <a:cs typeface="Calibri"/>
              </a:rPr>
              <a:t>transforming </a:t>
            </a:r>
            <a:r>
              <a:rPr dirty="0" sz="2750" spc="70">
                <a:latin typeface="Calibri"/>
                <a:cs typeface="Calibri"/>
              </a:rPr>
              <a:t>agriculture</a:t>
            </a:r>
            <a:r>
              <a:rPr dirty="0" sz="2750" spc="40">
                <a:latin typeface="Calibri"/>
                <a:cs typeface="Calibri"/>
              </a:rPr>
              <a:t> </a:t>
            </a:r>
            <a:r>
              <a:rPr dirty="0" sz="2750">
                <a:latin typeface="Calibri"/>
                <a:cs typeface="Calibri"/>
              </a:rPr>
              <a:t>by</a:t>
            </a:r>
            <a:r>
              <a:rPr dirty="0" sz="2750" spc="25">
                <a:latin typeface="Calibri"/>
                <a:cs typeface="Calibri"/>
              </a:rPr>
              <a:t> </a:t>
            </a:r>
            <a:r>
              <a:rPr dirty="0" sz="2750" spc="-10">
                <a:latin typeface="Calibri"/>
                <a:cs typeface="Calibri"/>
              </a:rPr>
              <a:t>offering </a:t>
            </a:r>
            <a:r>
              <a:rPr dirty="0" sz="2750" spc="80">
                <a:latin typeface="Calibri"/>
                <a:cs typeface="Calibri"/>
              </a:rPr>
              <a:t>unparalleled </a:t>
            </a:r>
            <a:r>
              <a:rPr dirty="0" sz="2750" spc="110">
                <a:latin typeface="Calibri"/>
                <a:cs typeface="Calibri"/>
              </a:rPr>
              <a:t>capabilities</a:t>
            </a:r>
            <a:r>
              <a:rPr dirty="0" sz="2750" spc="20">
                <a:latin typeface="Calibri"/>
                <a:cs typeface="Calibri"/>
              </a:rPr>
              <a:t> </a:t>
            </a:r>
            <a:r>
              <a:rPr dirty="0" sz="2750" spc="-25">
                <a:latin typeface="Calibri"/>
                <a:cs typeface="Calibri"/>
              </a:rPr>
              <a:t>for </a:t>
            </a:r>
            <a:r>
              <a:rPr dirty="0" sz="2750" spc="100">
                <a:latin typeface="Calibri"/>
                <a:cs typeface="Calibri"/>
              </a:rPr>
              <a:t>precision,</a:t>
            </a:r>
            <a:r>
              <a:rPr dirty="0" sz="2750" spc="25">
                <a:latin typeface="Calibri"/>
                <a:cs typeface="Calibri"/>
              </a:rPr>
              <a:t> </a:t>
            </a:r>
            <a:r>
              <a:rPr dirty="0" sz="2750" spc="60">
                <a:latin typeface="Calibri"/>
                <a:cs typeface="Calibri"/>
              </a:rPr>
              <a:t>efficiency, </a:t>
            </a:r>
            <a:r>
              <a:rPr dirty="0" sz="2750" spc="105">
                <a:latin typeface="Calibri"/>
                <a:cs typeface="Calibri"/>
              </a:rPr>
              <a:t>and</a:t>
            </a:r>
            <a:r>
              <a:rPr dirty="0" sz="2750" spc="-5">
                <a:latin typeface="Calibri"/>
                <a:cs typeface="Calibri"/>
              </a:rPr>
              <a:t> </a:t>
            </a:r>
            <a:r>
              <a:rPr dirty="0" sz="2750" spc="75">
                <a:latin typeface="Calibri"/>
                <a:cs typeface="Calibri"/>
              </a:rPr>
              <a:t>sustainability.</a:t>
            </a:r>
            <a:r>
              <a:rPr dirty="0" sz="2750" spc="5">
                <a:latin typeface="Calibri"/>
                <a:cs typeface="Calibri"/>
              </a:rPr>
              <a:t> </a:t>
            </a:r>
            <a:r>
              <a:rPr dirty="0" sz="2750" spc="65">
                <a:latin typeface="Calibri"/>
                <a:cs typeface="Calibri"/>
              </a:rPr>
              <a:t>Al- </a:t>
            </a:r>
            <a:r>
              <a:rPr dirty="0" sz="2750">
                <a:latin typeface="Calibri"/>
                <a:cs typeface="Calibri"/>
              </a:rPr>
              <a:t>driven</a:t>
            </a:r>
            <a:r>
              <a:rPr dirty="0" sz="2750" spc="170">
                <a:latin typeface="Calibri"/>
                <a:cs typeface="Calibri"/>
              </a:rPr>
              <a:t> </a:t>
            </a:r>
            <a:r>
              <a:rPr dirty="0" sz="2750" spc="125">
                <a:latin typeface="Calibri"/>
                <a:cs typeface="Calibri"/>
              </a:rPr>
              <a:t>systems.</a:t>
            </a:r>
            <a:r>
              <a:rPr dirty="0" sz="2750" spc="50">
                <a:latin typeface="Calibri"/>
                <a:cs typeface="Calibri"/>
              </a:rPr>
              <a:t> </a:t>
            </a:r>
            <a:r>
              <a:rPr dirty="0" sz="2750" spc="140">
                <a:latin typeface="Calibri"/>
                <a:cs typeface="Calibri"/>
              </a:rPr>
              <a:t>can </a:t>
            </a:r>
            <a:r>
              <a:rPr dirty="0" sz="2750" spc="150">
                <a:latin typeface="Calibri"/>
                <a:cs typeface="Calibri"/>
              </a:rPr>
              <a:t>process</a:t>
            </a:r>
            <a:r>
              <a:rPr dirty="0" sz="2750" spc="-15">
                <a:latin typeface="Calibri"/>
                <a:cs typeface="Calibri"/>
              </a:rPr>
              <a:t> </a:t>
            </a:r>
            <a:r>
              <a:rPr dirty="0" sz="2750" spc="90">
                <a:latin typeface="Calibri"/>
                <a:cs typeface="Calibri"/>
              </a:rPr>
              <a:t>vast</a:t>
            </a:r>
            <a:r>
              <a:rPr dirty="0" sz="2750" spc="-10">
                <a:latin typeface="Calibri"/>
                <a:cs typeface="Calibri"/>
              </a:rPr>
              <a:t> </a:t>
            </a:r>
            <a:r>
              <a:rPr dirty="0" sz="2750" spc="110">
                <a:latin typeface="Calibri"/>
                <a:cs typeface="Calibri"/>
              </a:rPr>
              <a:t>amounts </a:t>
            </a:r>
            <a:r>
              <a:rPr dirty="0" sz="2750" spc="50">
                <a:latin typeface="Calibri"/>
                <a:cs typeface="Calibri"/>
              </a:rPr>
              <a:t>of</a:t>
            </a:r>
            <a:r>
              <a:rPr dirty="0" sz="2750" spc="-30">
                <a:latin typeface="Calibri"/>
                <a:cs typeface="Calibri"/>
              </a:rPr>
              <a:t> </a:t>
            </a:r>
            <a:r>
              <a:rPr dirty="0" sz="2750" spc="90">
                <a:latin typeface="Calibri"/>
                <a:cs typeface="Calibri"/>
              </a:rPr>
              <a:t>data,</a:t>
            </a:r>
            <a:r>
              <a:rPr dirty="0" sz="2750" spc="-55">
                <a:latin typeface="Calibri"/>
                <a:cs typeface="Calibri"/>
              </a:rPr>
              <a:t> </a:t>
            </a:r>
            <a:r>
              <a:rPr dirty="0" sz="2750" spc="35">
                <a:latin typeface="Calibri"/>
                <a:cs typeface="Calibri"/>
              </a:rPr>
              <a:t>identify</a:t>
            </a:r>
            <a:r>
              <a:rPr dirty="0" sz="2750" spc="685">
                <a:latin typeface="Calibri"/>
                <a:cs typeface="Calibri"/>
              </a:rPr>
              <a:t> </a:t>
            </a:r>
            <a:r>
              <a:rPr dirty="0" sz="2750" spc="110">
                <a:latin typeface="Calibri"/>
                <a:cs typeface="Calibri"/>
              </a:rPr>
              <a:t>subtle</a:t>
            </a:r>
            <a:r>
              <a:rPr dirty="0" sz="2750" spc="-55">
                <a:latin typeface="Calibri"/>
                <a:cs typeface="Calibri"/>
              </a:rPr>
              <a:t> </a:t>
            </a:r>
            <a:r>
              <a:rPr dirty="0" sz="2750" spc="75">
                <a:latin typeface="Calibri"/>
                <a:cs typeface="Calibri"/>
              </a:rPr>
              <a:t>patterns,</a:t>
            </a:r>
            <a:r>
              <a:rPr dirty="0" sz="2750" spc="-60">
                <a:latin typeface="Calibri"/>
                <a:cs typeface="Calibri"/>
              </a:rPr>
              <a:t> </a:t>
            </a:r>
            <a:r>
              <a:rPr dirty="0" sz="2750" spc="80">
                <a:latin typeface="Calibri"/>
                <a:cs typeface="Calibri"/>
              </a:rPr>
              <a:t>and </a:t>
            </a:r>
            <a:r>
              <a:rPr dirty="0" sz="2750" spc="50">
                <a:latin typeface="Calibri"/>
                <a:cs typeface="Calibri"/>
              </a:rPr>
              <a:t>provide</a:t>
            </a:r>
            <a:r>
              <a:rPr dirty="0" sz="2750" spc="-55">
                <a:latin typeface="Calibri"/>
                <a:cs typeface="Calibri"/>
              </a:rPr>
              <a:t> </a:t>
            </a:r>
            <a:r>
              <a:rPr dirty="0" sz="2750" spc="95">
                <a:latin typeface="Calibri"/>
                <a:cs typeface="Calibri"/>
              </a:rPr>
              <a:t>actionable </a:t>
            </a:r>
            <a:r>
              <a:rPr dirty="0" sz="2750" spc="85">
                <a:latin typeface="Calibri"/>
                <a:cs typeface="Calibri"/>
              </a:rPr>
              <a:t>insights.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657725" y="381000"/>
            <a:ext cx="6886575" cy="56007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3845" y="310451"/>
            <a:ext cx="3180715" cy="1649095"/>
          </a:xfrm>
          <a:prstGeom prst="rect"/>
        </p:spPr>
        <p:txBody>
          <a:bodyPr wrap="square" lIns="0" tIns="94615" rIns="0" bIns="0" rtlCol="0" vert="horz">
            <a:spAutoFit/>
          </a:bodyPr>
          <a:lstStyle/>
          <a:p>
            <a:pPr marL="646430" marR="5080">
              <a:lnSpc>
                <a:spcPts val="4730"/>
              </a:lnSpc>
              <a:spcBef>
                <a:spcPts val="745"/>
              </a:spcBef>
            </a:pPr>
            <a:r>
              <a:rPr dirty="0" sz="4400" b="0">
                <a:solidFill>
                  <a:srgbClr val="000000"/>
                </a:solidFill>
                <a:latin typeface="Calibri"/>
                <a:cs typeface="Calibri"/>
              </a:rPr>
              <a:t>Ai</a:t>
            </a:r>
            <a:r>
              <a:rPr dirty="0" sz="4400" spc="-215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4400" spc="-40" b="0">
                <a:solidFill>
                  <a:srgbClr val="000000"/>
                </a:solidFill>
                <a:latin typeface="Calibri"/>
                <a:cs typeface="Calibri"/>
              </a:rPr>
              <a:t>For</a:t>
            </a:r>
            <a:r>
              <a:rPr dirty="0" sz="4400" spc="-210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4400" spc="-20" b="0">
                <a:solidFill>
                  <a:srgbClr val="000000"/>
                </a:solidFill>
                <a:latin typeface="Calibri"/>
                <a:cs typeface="Calibri"/>
              </a:rPr>
              <a:t>Pest </a:t>
            </a:r>
            <a:r>
              <a:rPr dirty="0" sz="4400" spc="-145" b="0">
                <a:solidFill>
                  <a:srgbClr val="000000"/>
                </a:solidFill>
                <a:latin typeface="Calibri"/>
                <a:cs typeface="Calibri"/>
              </a:rPr>
              <a:t>Monitoring:</a:t>
            </a:r>
            <a:endParaRPr sz="4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1800" b="0">
                <a:solidFill>
                  <a:srgbClr val="000000"/>
                </a:solidFill>
                <a:latin typeface="Calibri"/>
                <a:cs typeface="Calibri"/>
              </a:rPr>
              <a:t>Automated</a:t>
            </a:r>
            <a:r>
              <a:rPr dirty="0" sz="1800" spc="270" b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dirty="0" sz="1800" spc="45" b="0">
                <a:solidFill>
                  <a:srgbClr val="000000"/>
                </a:solidFill>
                <a:latin typeface="Calibri"/>
                <a:cs typeface="Calibri"/>
              </a:rPr>
              <a:t>Scouting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283845" y="2250567"/>
            <a:ext cx="4302125" cy="42411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296545">
              <a:lnSpc>
                <a:spcPct val="147900"/>
              </a:lnSpc>
              <a:spcBef>
                <a:spcPts val="95"/>
              </a:spcBef>
            </a:pPr>
            <a:r>
              <a:rPr dirty="0" sz="1100" spc="10">
                <a:latin typeface="Calibri"/>
                <a:cs typeface="Calibri"/>
              </a:rPr>
              <a:t>Drones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and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ground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robots</a:t>
            </a:r>
            <a:r>
              <a:rPr dirty="0" sz="1100" spc="3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equipped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with</a:t>
            </a:r>
            <a:r>
              <a:rPr dirty="0" sz="1100" spc="140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Al</a:t>
            </a:r>
            <a:r>
              <a:rPr dirty="0" sz="1100" spc="70">
                <a:latin typeface="Calibri"/>
                <a:cs typeface="Calibri"/>
              </a:rPr>
              <a:t> </a:t>
            </a:r>
            <a:r>
              <a:rPr dirty="0" sz="1100" spc="50">
                <a:latin typeface="Calibri"/>
                <a:cs typeface="Calibri"/>
              </a:rPr>
              <a:t>cameras</a:t>
            </a:r>
            <a:r>
              <a:rPr dirty="0" sz="1100" spc="145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continuously </a:t>
            </a:r>
            <a:r>
              <a:rPr dirty="0" sz="1100" spc="10">
                <a:latin typeface="Calibri"/>
                <a:cs typeface="Calibri"/>
              </a:rPr>
              <a:t>monitor</a:t>
            </a:r>
            <a:r>
              <a:rPr dirty="0" sz="1100" spc="90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fields,</a:t>
            </a:r>
            <a:r>
              <a:rPr dirty="0" sz="1100" spc="6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identifying</a:t>
            </a:r>
            <a:r>
              <a:rPr dirty="0" sz="1100" spc="70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pests</a:t>
            </a:r>
            <a:r>
              <a:rPr dirty="0" sz="1100" spc="180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without</a:t>
            </a:r>
            <a:r>
              <a:rPr dirty="0" sz="1100" spc="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human</a:t>
            </a:r>
            <a:r>
              <a:rPr dirty="0" sz="1100" spc="70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intervention.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65"/>
              </a:spcBef>
            </a:pP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 spc="60">
                <a:latin typeface="Calibri"/>
                <a:cs typeface="Calibri"/>
              </a:rPr>
              <a:t>Species</a:t>
            </a:r>
            <a:r>
              <a:rPr dirty="0" sz="1100" spc="-25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Recognition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985"/>
              </a:spcBef>
            </a:pPr>
            <a:endParaRPr sz="1100">
              <a:latin typeface="Calibri"/>
              <a:cs typeface="Calibri"/>
            </a:endParaRPr>
          </a:p>
          <a:p>
            <a:pPr marL="12700" marR="161925">
              <a:lnSpc>
                <a:spcPct val="147900"/>
              </a:lnSpc>
            </a:pPr>
            <a:r>
              <a:rPr dirty="0" sz="1100" spc="20">
                <a:latin typeface="Calibri"/>
                <a:cs typeface="Calibri"/>
              </a:rPr>
              <a:t>Al</a:t>
            </a:r>
            <a:r>
              <a:rPr dirty="0" sz="1100" spc="90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models</a:t>
            </a:r>
            <a:r>
              <a:rPr dirty="0" sz="1100" spc="60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accurately</a:t>
            </a:r>
            <a:r>
              <a:rPr dirty="0" sz="1100" spc="105">
                <a:latin typeface="Calibri"/>
                <a:cs typeface="Calibri"/>
              </a:rPr>
              <a:t> </a:t>
            </a:r>
            <a:r>
              <a:rPr dirty="0" sz="1100" spc="55">
                <a:latin typeface="Calibri"/>
                <a:cs typeface="Calibri"/>
              </a:rPr>
              <a:t>classify</a:t>
            </a:r>
            <a:r>
              <a:rPr dirty="0" sz="1100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insect</a:t>
            </a:r>
            <a:r>
              <a:rPr dirty="0" sz="1100" spc="100">
                <a:latin typeface="Calibri"/>
                <a:cs typeface="Calibri"/>
              </a:rPr>
              <a:t> </a:t>
            </a:r>
            <a:r>
              <a:rPr dirty="0" sz="1100" spc="55">
                <a:latin typeface="Calibri"/>
                <a:cs typeface="Calibri"/>
              </a:rPr>
              <a:t>species,</a:t>
            </a:r>
            <a:r>
              <a:rPr dirty="0" sz="1100" spc="50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distinguishing</a:t>
            </a:r>
            <a:r>
              <a:rPr dirty="0" sz="1100" spc="55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between </a:t>
            </a:r>
            <a:r>
              <a:rPr dirty="0" sz="1100" spc="30">
                <a:latin typeface="Calibri"/>
                <a:cs typeface="Calibri"/>
              </a:rPr>
              <a:t>harmful</a:t>
            </a:r>
            <a:r>
              <a:rPr dirty="0" sz="1100" spc="5">
                <a:latin typeface="Calibri"/>
                <a:cs typeface="Calibri"/>
              </a:rPr>
              <a:t> </a:t>
            </a:r>
            <a:r>
              <a:rPr dirty="0" sz="1100" spc="55">
                <a:latin typeface="Calibri"/>
                <a:cs typeface="Calibri"/>
              </a:rPr>
              <a:t>pests</a:t>
            </a:r>
            <a:r>
              <a:rPr dirty="0" sz="1100" spc="-20">
                <a:latin typeface="Calibri"/>
                <a:cs typeface="Calibri"/>
              </a:rPr>
              <a:t> </a:t>
            </a:r>
            <a:r>
              <a:rPr dirty="0" sz="1100" spc="50">
                <a:latin typeface="Calibri"/>
                <a:cs typeface="Calibri"/>
              </a:rPr>
              <a:t>and</a:t>
            </a:r>
            <a:r>
              <a:rPr dirty="0" sz="1100" spc="-35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beneficial</a:t>
            </a:r>
            <a:r>
              <a:rPr dirty="0" sz="1100" spc="-75">
                <a:latin typeface="Calibri"/>
                <a:cs typeface="Calibri"/>
              </a:rPr>
              <a:t> </a:t>
            </a:r>
            <a:r>
              <a:rPr dirty="0" sz="1100" spc="40">
                <a:latin typeface="Calibri"/>
                <a:cs typeface="Calibri"/>
              </a:rPr>
              <a:t>insects.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70"/>
              </a:spcBef>
            </a:pP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 spc="10">
                <a:latin typeface="Calibri"/>
                <a:cs typeface="Calibri"/>
              </a:rPr>
              <a:t>Infestation</a:t>
            </a:r>
            <a:r>
              <a:rPr dirty="0" sz="1100" spc="130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Prediction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65"/>
              </a:spcBef>
            </a:pP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dirty="0" sz="1100" spc="30">
                <a:latin typeface="Calibri"/>
                <a:cs typeface="Calibri"/>
              </a:rPr>
              <a:t>By</a:t>
            </a:r>
            <a:r>
              <a:rPr dirty="0" sz="1100" spc="-5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analysing</a:t>
            </a:r>
            <a:r>
              <a:rPr dirty="0" sz="1100" spc="35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historical</a:t>
            </a:r>
            <a:r>
              <a:rPr dirty="0" sz="1100" spc="-50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data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and</a:t>
            </a:r>
            <a:r>
              <a:rPr dirty="0" sz="1100" spc="-1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environmental</a:t>
            </a:r>
            <a:r>
              <a:rPr dirty="0" sz="1100" spc="30">
                <a:latin typeface="Calibri"/>
                <a:cs typeface="Calibri"/>
              </a:rPr>
              <a:t> factors,</a:t>
            </a:r>
            <a:r>
              <a:rPr dirty="0" sz="1100" spc="-5">
                <a:latin typeface="Calibri"/>
                <a:cs typeface="Calibri"/>
              </a:rPr>
              <a:t> </a:t>
            </a:r>
            <a:r>
              <a:rPr dirty="0" sz="1100" spc="30">
                <a:latin typeface="Calibri"/>
                <a:cs typeface="Calibri"/>
              </a:rPr>
              <a:t>Al</a:t>
            </a:r>
            <a:r>
              <a:rPr dirty="0" sz="1100" spc="-55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predicts</a:t>
            </a: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dirty="0" sz="1100">
                <a:latin typeface="Calibri"/>
                <a:cs typeface="Calibri"/>
              </a:rPr>
              <a:t>potential</a:t>
            </a:r>
            <a:r>
              <a:rPr dirty="0" sz="1100" spc="19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outbreaks,</a:t>
            </a:r>
            <a:r>
              <a:rPr dirty="0" sz="1100" spc="14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allowing</a:t>
            </a:r>
            <a:r>
              <a:rPr dirty="0" sz="1100" spc="145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for</a:t>
            </a:r>
            <a:r>
              <a:rPr dirty="0" sz="1100" spc="180">
                <a:latin typeface="Calibri"/>
                <a:cs typeface="Calibri"/>
              </a:rPr>
              <a:t> </a:t>
            </a:r>
            <a:r>
              <a:rPr dirty="0" sz="1100">
                <a:latin typeface="Calibri"/>
                <a:cs typeface="Calibri"/>
              </a:rPr>
              <a:t>preventative</a:t>
            </a:r>
            <a:r>
              <a:rPr dirty="0" sz="1100" spc="50">
                <a:latin typeface="Calibri"/>
                <a:cs typeface="Calibri"/>
              </a:rPr>
              <a:t> </a:t>
            </a:r>
            <a:r>
              <a:rPr dirty="0" sz="1100" spc="35">
                <a:latin typeface="Calibri"/>
                <a:cs typeface="Calibri"/>
              </a:rPr>
              <a:t>measures.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165"/>
              </a:spcBef>
            </a:pPr>
            <a:endParaRPr sz="1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1100">
                <a:latin typeface="Calibri"/>
                <a:cs typeface="Calibri"/>
              </a:rPr>
              <a:t>Targeted</a:t>
            </a:r>
            <a:r>
              <a:rPr dirty="0" sz="1100" spc="70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Control</a:t>
            </a:r>
            <a:endParaRPr sz="11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680"/>
              </a:spcBef>
            </a:pPr>
            <a:endParaRPr sz="1100">
              <a:latin typeface="Calibri"/>
              <a:cs typeface="Calibri"/>
            </a:endParaRPr>
          </a:p>
          <a:p>
            <a:pPr marL="12700" marR="5080">
              <a:lnSpc>
                <a:spcPct val="142200"/>
              </a:lnSpc>
              <a:spcBef>
                <a:spcPts val="5"/>
              </a:spcBef>
            </a:pPr>
            <a:r>
              <a:rPr dirty="0" sz="1100" spc="50">
                <a:latin typeface="Calibri"/>
                <a:cs typeface="Calibri"/>
              </a:rPr>
              <a:t>Enables</a:t>
            </a:r>
            <a:r>
              <a:rPr dirty="0" sz="1100" spc="2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precise</a:t>
            </a:r>
            <a:r>
              <a:rPr dirty="0" sz="1100" spc="5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application</a:t>
            </a:r>
            <a:r>
              <a:rPr dirty="0" sz="1100" spc="30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of</a:t>
            </a:r>
            <a:r>
              <a:rPr dirty="0" sz="1100" spc="9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pest</a:t>
            </a:r>
            <a:r>
              <a:rPr dirty="0" sz="1100" spc="6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control, reducing</a:t>
            </a:r>
            <a:r>
              <a:rPr dirty="0" sz="1100" spc="125">
                <a:latin typeface="Calibri"/>
                <a:cs typeface="Calibri"/>
              </a:rPr>
              <a:t> </a:t>
            </a:r>
            <a:r>
              <a:rPr dirty="0" sz="1100" spc="20">
                <a:latin typeface="Calibri"/>
                <a:cs typeface="Calibri"/>
              </a:rPr>
              <a:t>pesticide</a:t>
            </a:r>
            <a:r>
              <a:rPr dirty="0" sz="1100" spc="60">
                <a:latin typeface="Calibri"/>
                <a:cs typeface="Calibri"/>
              </a:rPr>
              <a:t> </a:t>
            </a:r>
            <a:r>
              <a:rPr dirty="0" sz="1100" spc="50">
                <a:latin typeface="Calibri"/>
                <a:cs typeface="Calibri"/>
              </a:rPr>
              <a:t>use</a:t>
            </a:r>
            <a:r>
              <a:rPr dirty="0" sz="1100" spc="55">
                <a:latin typeface="Calibri"/>
                <a:cs typeface="Calibri"/>
              </a:rPr>
              <a:t> </a:t>
            </a:r>
            <a:r>
              <a:rPr dirty="0" sz="1100" spc="-25">
                <a:latin typeface="Calibri"/>
                <a:cs typeface="Calibri"/>
              </a:rPr>
              <a:t>and </a:t>
            </a:r>
            <a:r>
              <a:rPr dirty="0" sz="1100" spc="10">
                <a:latin typeface="Calibri"/>
                <a:cs typeface="Calibri"/>
              </a:rPr>
              <a:t>protecting</a:t>
            </a:r>
            <a:r>
              <a:rPr dirty="0" sz="1100" spc="35">
                <a:latin typeface="Calibri"/>
                <a:cs typeface="Calibri"/>
              </a:rPr>
              <a:t> </a:t>
            </a:r>
            <a:r>
              <a:rPr dirty="0" sz="1100" spc="10">
                <a:latin typeface="Calibri"/>
                <a:cs typeface="Calibri"/>
              </a:rPr>
              <a:t>non-target</a:t>
            </a:r>
            <a:r>
              <a:rPr dirty="0" sz="1100" spc="70">
                <a:latin typeface="Calibri"/>
                <a:cs typeface="Calibri"/>
              </a:rPr>
              <a:t> </a:t>
            </a:r>
            <a:r>
              <a:rPr dirty="0" sz="1100" spc="-10">
                <a:latin typeface="Calibri"/>
                <a:cs typeface="Calibri"/>
              </a:rPr>
              <a:t>organisms.</a:t>
            </a:r>
            <a:endParaRPr sz="1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38698" y="6052565"/>
            <a:ext cx="505122" cy="345186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689174" y="6420763"/>
            <a:ext cx="528083" cy="184099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4592821" y="614052"/>
            <a:ext cx="2131060" cy="24066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257175" indent="-244475">
              <a:lnSpc>
                <a:spcPct val="100000"/>
              </a:lnSpc>
              <a:spcBef>
                <a:spcPts val="110"/>
              </a:spcBef>
              <a:buClr>
                <a:srgbClr val="080808"/>
              </a:buClr>
              <a:buFont typeface="Arial"/>
              <a:buChar char="•"/>
              <a:tabLst>
                <a:tab pos="257175" algn="l"/>
              </a:tabLst>
            </a:pP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Increased</a:t>
            </a:r>
            <a:r>
              <a:rPr dirty="0" sz="1400" spc="28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444444"/>
                </a:solidFill>
                <a:latin typeface="Arial"/>
                <a:cs typeface="Arial"/>
              </a:rPr>
              <a:t>Pro</a:t>
            </a:r>
            <a:r>
              <a:rPr dirty="0" sz="1400" spc="-1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uc</a:t>
            </a:r>
            <a:r>
              <a:rPr dirty="0" sz="1400" spc="-10">
                <a:solidFill>
                  <a:srgbClr val="181818"/>
                </a:solidFill>
                <a:latin typeface="Arial"/>
                <a:cs typeface="Arial"/>
              </a:rPr>
              <a:t>tivit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y</a:t>
            </a:r>
            <a:endParaRPr sz="1400">
              <a:latin typeface="Arial"/>
              <a:cs typeface="Arial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791646" y="1220123"/>
            <a:ext cx="2440305" cy="687070"/>
          </a:xfrm>
          <a:custGeom>
            <a:avLst/>
            <a:gdLst/>
            <a:ahLst/>
            <a:cxnLst/>
            <a:rect l="l" t="t" r="r" b="b"/>
            <a:pathLst>
              <a:path w="2440305" h="687069">
                <a:moveTo>
                  <a:pt x="2439991" y="686598"/>
                </a:moveTo>
                <a:lnTo>
                  <a:pt x="0" y="686598"/>
                </a:lnTo>
                <a:lnTo>
                  <a:pt x="0" y="0"/>
                </a:lnTo>
                <a:lnTo>
                  <a:pt x="2439991" y="0"/>
                </a:lnTo>
                <a:lnTo>
                  <a:pt x="2439991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 txBox="1"/>
          <p:nvPr/>
        </p:nvSpPr>
        <p:spPr>
          <a:xfrm>
            <a:off x="778946" y="1234108"/>
            <a:ext cx="2466340" cy="6007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750" spc="-160" b="1">
                <a:solidFill>
                  <a:srgbClr val="FDF7E6"/>
                </a:solidFill>
                <a:latin typeface="Arial"/>
                <a:cs typeface="Arial"/>
              </a:rPr>
              <a:t>Benefits</a:t>
            </a:r>
            <a:r>
              <a:rPr dirty="0" sz="3750" spc="-50" b="1">
                <a:solidFill>
                  <a:srgbClr val="FDF7E6"/>
                </a:solidFill>
                <a:latin typeface="Arial"/>
                <a:cs typeface="Arial"/>
              </a:rPr>
              <a:t> </a:t>
            </a:r>
            <a:r>
              <a:rPr dirty="0" sz="3750" spc="-85" b="1">
                <a:solidFill>
                  <a:srgbClr val="FDF7E6"/>
                </a:solidFill>
                <a:latin typeface="Arial"/>
                <a:cs typeface="Arial"/>
              </a:rPr>
              <a:t>for</a:t>
            </a:r>
            <a:endParaRPr sz="3750">
              <a:latin typeface="Arial"/>
              <a:cs typeface="Arial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812150" y="1583369"/>
            <a:ext cx="608965" cy="1136015"/>
          </a:xfrm>
          <a:custGeom>
            <a:avLst/>
            <a:gdLst/>
            <a:ahLst/>
            <a:cxnLst/>
            <a:rect l="l" t="t" r="r" b="b"/>
            <a:pathLst>
              <a:path w="608965" h="1136014">
                <a:moveTo>
                  <a:pt x="608443" y="1135987"/>
                </a:moveTo>
                <a:lnTo>
                  <a:pt x="0" y="1135987"/>
                </a:lnTo>
                <a:lnTo>
                  <a:pt x="0" y="0"/>
                </a:lnTo>
                <a:lnTo>
                  <a:pt x="608443" y="0"/>
                </a:lnTo>
                <a:lnTo>
                  <a:pt x="608443" y="1135987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792602" y="1906722"/>
            <a:ext cx="628015" cy="452755"/>
          </a:xfrm>
          <a:prstGeom prst="rect">
            <a:avLst/>
          </a:prstGeom>
          <a:solidFill>
            <a:srgbClr val="DD7038"/>
          </a:solidFill>
        </p:spPr>
        <p:txBody>
          <a:bodyPr wrap="square" lIns="0" tIns="0" rIns="0" bIns="0" rtlCol="0" vert="horz">
            <a:spAutoFit/>
          </a:bodyPr>
          <a:lstStyle/>
          <a:p>
            <a:pPr marL="19050">
              <a:lnSpc>
                <a:spcPts val="3565"/>
              </a:lnSpc>
            </a:pPr>
            <a:r>
              <a:rPr dirty="0" sz="4600" spc="-420" b="1">
                <a:solidFill>
                  <a:srgbClr val="FDF7E6"/>
                </a:solidFill>
                <a:latin typeface="Courier New"/>
                <a:cs typeface="Courier New"/>
              </a:rPr>
              <a:t>UK</a:t>
            </a:r>
            <a:endParaRPr sz="4600">
              <a:latin typeface="Courier New"/>
              <a:cs typeface="Courier New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792124" y="2359237"/>
            <a:ext cx="2433955" cy="687070"/>
          </a:xfrm>
          <a:custGeom>
            <a:avLst/>
            <a:gdLst/>
            <a:ahLst/>
            <a:cxnLst/>
            <a:rect l="l" t="t" r="r" b="b"/>
            <a:pathLst>
              <a:path w="2433955" h="687069">
                <a:moveTo>
                  <a:pt x="2433773" y="686598"/>
                </a:moveTo>
                <a:lnTo>
                  <a:pt x="0" y="686598"/>
                </a:lnTo>
                <a:lnTo>
                  <a:pt x="0" y="0"/>
                </a:lnTo>
                <a:lnTo>
                  <a:pt x="2433773" y="0"/>
                </a:lnTo>
                <a:lnTo>
                  <a:pt x="2433773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 txBox="1"/>
          <p:nvPr/>
        </p:nvSpPr>
        <p:spPr>
          <a:xfrm>
            <a:off x="779424" y="2373223"/>
            <a:ext cx="2465070" cy="6007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750" spc="-175" b="1">
                <a:solidFill>
                  <a:srgbClr val="FDF7E6"/>
                </a:solidFill>
                <a:latin typeface="Arial"/>
                <a:cs typeface="Arial"/>
              </a:rPr>
              <a:t>Agriculture:</a:t>
            </a:r>
            <a:endParaRPr sz="3750">
              <a:latin typeface="Arial"/>
              <a:cs typeface="Arial"/>
            </a:endParaRPr>
          </a:p>
        </p:txBody>
      </p:sp>
      <p:sp>
        <p:nvSpPr>
          <p:cNvPr id="11" name="object 11" descr=""/>
          <p:cNvSpPr/>
          <p:nvPr/>
        </p:nvSpPr>
        <p:spPr>
          <a:xfrm>
            <a:off x="791646" y="2934548"/>
            <a:ext cx="1837055" cy="687070"/>
          </a:xfrm>
          <a:custGeom>
            <a:avLst/>
            <a:gdLst/>
            <a:ahLst/>
            <a:cxnLst/>
            <a:rect l="l" t="t" r="r" b="b"/>
            <a:pathLst>
              <a:path w="1837055" h="687070">
                <a:moveTo>
                  <a:pt x="1836810" y="686598"/>
                </a:moveTo>
                <a:lnTo>
                  <a:pt x="0" y="686598"/>
                </a:lnTo>
                <a:lnTo>
                  <a:pt x="0" y="0"/>
                </a:lnTo>
                <a:lnTo>
                  <a:pt x="1836810" y="0"/>
                </a:lnTo>
                <a:lnTo>
                  <a:pt x="1836810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 descr=""/>
          <p:cNvSpPr txBox="1"/>
          <p:nvPr/>
        </p:nvSpPr>
        <p:spPr>
          <a:xfrm>
            <a:off x="778946" y="2948532"/>
            <a:ext cx="1887855" cy="6007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750" spc="-200" b="1">
                <a:solidFill>
                  <a:srgbClr val="FDF7E6"/>
                </a:solidFill>
                <a:latin typeface="Arial"/>
                <a:cs typeface="Arial"/>
              </a:rPr>
              <a:t>Boosting</a:t>
            </a:r>
            <a:endParaRPr sz="3750">
              <a:latin typeface="Arial"/>
              <a:cs typeface="Arial"/>
            </a:endParaRPr>
          </a:p>
        </p:txBody>
      </p:sp>
      <p:sp>
        <p:nvSpPr>
          <p:cNvPr id="13" name="object 13" descr=""/>
          <p:cNvSpPr/>
          <p:nvPr/>
        </p:nvSpPr>
        <p:spPr>
          <a:xfrm>
            <a:off x="792841" y="3521364"/>
            <a:ext cx="2140585" cy="687070"/>
          </a:xfrm>
          <a:custGeom>
            <a:avLst/>
            <a:gdLst/>
            <a:ahLst/>
            <a:cxnLst/>
            <a:rect l="l" t="t" r="r" b="b"/>
            <a:pathLst>
              <a:path w="2140585" h="687070">
                <a:moveTo>
                  <a:pt x="2140313" y="686598"/>
                </a:moveTo>
                <a:lnTo>
                  <a:pt x="0" y="686598"/>
                </a:lnTo>
                <a:lnTo>
                  <a:pt x="0" y="0"/>
                </a:lnTo>
                <a:lnTo>
                  <a:pt x="2140313" y="0"/>
                </a:lnTo>
                <a:lnTo>
                  <a:pt x="2140313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 descr=""/>
          <p:cNvSpPr txBox="1"/>
          <p:nvPr/>
        </p:nvSpPr>
        <p:spPr>
          <a:xfrm>
            <a:off x="780141" y="3535348"/>
            <a:ext cx="2206625" cy="6007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750" spc="-175" b="1">
                <a:solidFill>
                  <a:srgbClr val="FDF7E6"/>
                </a:solidFill>
                <a:latin typeface="Arial"/>
                <a:cs typeface="Arial"/>
              </a:rPr>
              <a:t>Yields</a:t>
            </a:r>
            <a:r>
              <a:rPr dirty="0" sz="3750" spc="-220" b="1">
                <a:solidFill>
                  <a:srgbClr val="FDF7E6"/>
                </a:solidFill>
                <a:latin typeface="Arial"/>
                <a:cs typeface="Arial"/>
              </a:rPr>
              <a:t> </a:t>
            </a:r>
            <a:r>
              <a:rPr dirty="0" sz="3750" spc="-90" b="1">
                <a:solidFill>
                  <a:srgbClr val="FDF7E6"/>
                </a:solidFill>
                <a:latin typeface="Arial"/>
                <a:cs typeface="Arial"/>
              </a:rPr>
              <a:t>and</a:t>
            </a:r>
            <a:endParaRPr sz="3750">
              <a:latin typeface="Arial"/>
              <a:cs typeface="Arial"/>
            </a:endParaRPr>
          </a:p>
        </p:txBody>
      </p:sp>
      <p:sp>
        <p:nvSpPr>
          <p:cNvPr id="15" name="object 15" descr=""/>
          <p:cNvSpPr/>
          <p:nvPr/>
        </p:nvSpPr>
        <p:spPr>
          <a:xfrm>
            <a:off x="791646" y="4096674"/>
            <a:ext cx="1963420" cy="687070"/>
          </a:xfrm>
          <a:custGeom>
            <a:avLst/>
            <a:gdLst/>
            <a:ahLst/>
            <a:cxnLst/>
            <a:rect l="l" t="t" r="r" b="b"/>
            <a:pathLst>
              <a:path w="1963420" h="687070">
                <a:moveTo>
                  <a:pt x="1963090" y="686598"/>
                </a:moveTo>
                <a:lnTo>
                  <a:pt x="0" y="686598"/>
                </a:lnTo>
                <a:lnTo>
                  <a:pt x="0" y="0"/>
                </a:lnTo>
                <a:lnTo>
                  <a:pt x="1963090" y="0"/>
                </a:lnTo>
                <a:lnTo>
                  <a:pt x="1963090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 txBox="1"/>
          <p:nvPr/>
        </p:nvSpPr>
        <p:spPr>
          <a:xfrm>
            <a:off x="792602" y="4207962"/>
            <a:ext cx="1987550" cy="464184"/>
          </a:xfrm>
          <a:prstGeom prst="rect">
            <a:avLst/>
          </a:prstGeom>
          <a:solidFill>
            <a:srgbClr val="DD7038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3654"/>
              </a:lnSpc>
            </a:pPr>
            <a:r>
              <a:rPr dirty="0" sz="3750" spc="-190" b="1">
                <a:solidFill>
                  <a:srgbClr val="FDF7E6"/>
                </a:solidFill>
                <a:latin typeface="Arial"/>
                <a:cs typeface="Arial"/>
              </a:rPr>
              <a:t>Reducing</a:t>
            </a:r>
            <a:endParaRPr sz="3750">
              <a:latin typeface="Arial"/>
              <a:cs typeface="Arial"/>
            </a:endParaRPr>
          </a:p>
        </p:txBody>
      </p:sp>
      <p:sp>
        <p:nvSpPr>
          <p:cNvPr id="17" name="object 17" descr=""/>
          <p:cNvSpPr/>
          <p:nvPr/>
        </p:nvSpPr>
        <p:spPr>
          <a:xfrm>
            <a:off x="792602" y="4671984"/>
            <a:ext cx="2961005" cy="687070"/>
          </a:xfrm>
          <a:custGeom>
            <a:avLst/>
            <a:gdLst/>
            <a:ahLst/>
            <a:cxnLst/>
            <a:rect l="l" t="t" r="r" b="b"/>
            <a:pathLst>
              <a:path w="2961004" h="687070">
                <a:moveTo>
                  <a:pt x="2960899" y="686598"/>
                </a:moveTo>
                <a:lnTo>
                  <a:pt x="0" y="686598"/>
                </a:lnTo>
                <a:lnTo>
                  <a:pt x="0" y="0"/>
                </a:lnTo>
                <a:lnTo>
                  <a:pt x="2960899" y="0"/>
                </a:lnTo>
                <a:lnTo>
                  <a:pt x="2960899" y="686598"/>
                </a:lnTo>
                <a:close/>
              </a:path>
            </a:pathLst>
          </a:custGeom>
          <a:solidFill>
            <a:srgbClr val="DD703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 descr=""/>
          <p:cNvSpPr txBox="1"/>
          <p:nvPr/>
        </p:nvSpPr>
        <p:spPr>
          <a:xfrm>
            <a:off x="779902" y="4685968"/>
            <a:ext cx="3031490" cy="600710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3750" spc="-395" b="1">
                <a:solidFill>
                  <a:srgbClr val="FDF7E6"/>
                </a:solidFill>
                <a:latin typeface="Arial"/>
                <a:cs typeface="Arial"/>
              </a:rPr>
              <a:t>C</a:t>
            </a:r>
            <a:r>
              <a:rPr dirty="0" sz="3750" spc="-395" b="1">
                <a:solidFill>
                  <a:srgbClr val="F9DBC1"/>
                </a:solidFill>
                <a:latin typeface="Arial"/>
                <a:cs typeface="Arial"/>
              </a:rPr>
              <a:t>ln</a:t>
            </a:r>
            <a:r>
              <a:rPr dirty="0" sz="3750" spc="-395" b="1">
                <a:solidFill>
                  <a:srgbClr val="FDF7E6"/>
                </a:solidFill>
                <a:latin typeface="Arial"/>
                <a:cs typeface="Arial"/>
              </a:rPr>
              <a:t>e</a:t>
            </a:r>
            <a:r>
              <a:rPr dirty="0" sz="3750" spc="-395" b="1">
                <a:solidFill>
                  <a:srgbClr val="F9DBC1"/>
                </a:solidFill>
                <a:latin typeface="Arial"/>
                <a:cs typeface="Arial"/>
              </a:rPr>
              <a:t>@'il</a:t>
            </a:r>
            <a:r>
              <a:rPr dirty="0" sz="3750" spc="-395" b="1">
                <a:solidFill>
                  <a:srgbClr val="FDF7E6"/>
                </a:solidFill>
                <a:latin typeface="Arial"/>
                <a:cs typeface="Arial"/>
              </a:rPr>
              <a:t>ical</a:t>
            </a:r>
            <a:r>
              <a:rPr dirty="0" sz="3750" spc="-525" b="1">
                <a:solidFill>
                  <a:srgbClr val="FDF7E6"/>
                </a:solidFill>
                <a:latin typeface="Arial"/>
                <a:cs typeface="Arial"/>
              </a:rPr>
              <a:t> </a:t>
            </a:r>
            <a:r>
              <a:rPr dirty="0" sz="3750" spc="-25" b="1">
                <a:solidFill>
                  <a:srgbClr val="FDF7E6"/>
                </a:solidFill>
                <a:latin typeface="Arial"/>
                <a:cs typeface="Arial"/>
              </a:rPr>
              <a:t>Use</a:t>
            </a:r>
            <a:endParaRPr sz="3750">
              <a:latin typeface="Arial"/>
              <a:cs typeface="Arial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4592821" y="1281411"/>
            <a:ext cx="6837045" cy="459105"/>
          </a:xfrm>
          <a:prstGeom prst="rect">
            <a:avLst/>
          </a:prstGeom>
        </p:spPr>
        <p:txBody>
          <a:bodyPr wrap="square" lIns="0" tIns="8255" rIns="0" bIns="0" rtlCol="0" vert="horz">
            <a:spAutoFit/>
          </a:bodyPr>
          <a:lstStyle/>
          <a:p>
            <a:pPr marL="251460" marR="5080" indent="-238760">
              <a:lnSpc>
                <a:spcPct val="102499"/>
              </a:lnSpc>
              <a:spcBef>
                <a:spcPts val="65"/>
              </a:spcBef>
              <a:buChar char="•"/>
              <a:tabLst>
                <a:tab pos="251460" algn="l"/>
                <a:tab pos="254000" algn="l"/>
              </a:tabLst>
            </a:pPr>
            <a:r>
              <a:rPr dirty="0" sz="1400">
                <a:solidFill>
                  <a:srgbClr val="080808"/>
                </a:solidFill>
                <a:latin typeface="Arial"/>
                <a:cs typeface="Arial"/>
              </a:rPr>
              <a:t>	</a:t>
            </a: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Optimised</a:t>
            </a:r>
            <a:r>
              <a:rPr dirty="0" sz="1400" spc="7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444444"/>
                </a:solidFill>
                <a:latin typeface="Arial"/>
                <a:cs typeface="Arial"/>
              </a:rPr>
              <a:t>resource</a:t>
            </a:r>
            <a:r>
              <a:rPr dirty="0" sz="1400" spc="-145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use</a:t>
            </a:r>
            <a:r>
              <a:rPr dirty="0" sz="1400" spc="254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444444"/>
                </a:solidFill>
                <a:latin typeface="Arial"/>
                <a:cs typeface="Arial"/>
              </a:rPr>
              <a:t>an</a:t>
            </a:r>
            <a:r>
              <a:rPr dirty="0" sz="140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355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early</a:t>
            </a:r>
            <a:r>
              <a:rPr dirty="0" sz="1400" spc="12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181818"/>
                </a:solidFill>
                <a:latin typeface="Arial"/>
                <a:cs typeface="Arial"/>
              </a:rPr>
              <a:t>intervention</a:t>
            </a:r>
            <a:r>
              <a:rPr dirty="0" sz="1400" spc="9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444444"/>
                </a:solidFill>
                <a:latin typeface="Arial"/>
                <a:cs typeface="Arial"/>
              </a:rPr>
              <a:t>lea</a:t>
            </a:r>
            <a:r>
              <a:rPr dirty="0" sz="140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95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to</a:t>
            </a:r>
            <a:r>
              <a:rPr dirty="0" sz="1400" spc="34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significant</a:t>
            </a:r>
            <a:r>
              <a:rPr dirty="0" sz="1400" spc="-7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181818"/>
                </a:solidFill>
                <a:latin typeface="Arial"/>
                <a:cs typeface="Arial"/>
              </a:rPr>
              <a:t>improvements </a:t>
            </a:r>
            <a:r>
              <a:rPr dirty="0" sz="1400">
                <a:solidFill>
                  <a:srgbClr val="181818"/>
                </a:solidFill>
                <a:latin typeface="Arial"/>
                <a:cs typeface="Arial"/>
              </a:rPr>
              <a:t>in</a:t>
            </a:r>
            <a:r>
              <a:rPr dirty="0" sz="1400" spc="-1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343434"/>
                </a:solidFill>
                <a:latin typeface="Arial"/>
                <a:cs typeface="Arial"/>
              </a:rPr>
              <a:t>cropyields.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4592821" y="2178895"/>
            <a:ext cx="2337435" cy="24066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260350" indent="-247650">
              <a:lnSpc>
                <a:spcPct val="100000"/>
              </a:lnSpc>
              <a:spcBef>
                <a:spcPts val="110"/>
              </a:spcBef>
              <a:buClr>
                <a:srgbClr val="080808"/>
              </a:buClr>
              <a:buChar char="•"/>
              <a:tabLst>
                <a:tab pos="260350" algn="l"/>
              </a:tabLst>
            </a:pP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Reduced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343434"/>
                </a:solidFill>
                <a:latin typeface="Arial"/>
                <a:cs typeface="Arial"/>
              </a:rPr>
              <a:t>Chemical</a:t>
            </a:r>
            <a:r>
              <a:rPr dirty="0" sz="1400" spc="-114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Input</a:t>
            </a:r>
            <a:endParaRPr sz="1400">
              <a:latin typeface="Arial"/>
              <a:cs typeface="Arial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4592821" y="2846254"/>
            <a:ext cx="6586855" cy="459105"/>
          </a:xfrm>
          <a:prstGeom prst="rect">
            <a:avLst/>
          </a:prstGeom>
        </p:spPr>
        <p:txBody>
          <a:bodyPr wrap="square" lIns="0" tIns="8255" rIns="0" bIns="0" rtlCol="0" vert="horz">
            <a:spAutoFit/>
          </a:bodyPr>
          <a:lstStyle/>
          <a:p>
            <a:pPr marL="249554" marR="5080" indent="-237490">
              <a:lnSpc>
                <a:spcPct val="102499"/>
              </a:lnSpc>
              <a:spcBef>
                <a:spcPts val="65"/>
              </a:spcBef>
              <a:buChar char="•"/>
              <a:tabLst>
                <a:tab pos="249554" algn="l"/>
                <a:tab pos="260350" algn="l"/>
              </a:tabLst>
            </a:pPr>
            <a:r>
              <a:rPr dirty="0" sz="1400">
                <a:solidFill>
                  <a:srgbClr val="080808"/>
                </a:solidFill>
                <a:latin typeface="Arial"/>
                <a:cs typeface="Arial"/>
              </a:rPr>
              <a:t>	</a:t>
            </a:r>
            <a:r>
              <a:rPr dirty="0" sz="1400" spc="20">
                <a:solidFill>
                  <a:srgbClr val="444444"/>
                </a:solidFill>
                <a:latin typeface="Arial"/>
                <a:cs typeface="Arial"/>
              </a:rPr>
              <a:t>Prec</a:t>
            </a:r>
            <a:r>
              <a:rPr dirty="0" sz="1400" spc="2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20">
                <a:solidFill>
                  <a:srgbClr val="343434"/>
                </a:solidFill>
                <a:latin typeface="Arial"/>
                <a:cs typeface="Arial"/>
              </a:rPr>
              <a:t>s</a:t>
            </a:r>
            <a:r>
              <a:rPr dirty="0" sz="1400" spc="2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20">
                <a:solidFill>
                  <a:srgbClr val="343434"/>
                </a:solidFill>
                <a:latin typeface="Arial"/>
                <a:cs typeface="Arial"/>
              </a:rPr>
              <a:t>on</a:t>
            </a:r>
            <a:r>
              <a:rPr dirty="0" sz="1400" spc="-7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343434"/>
                </a:solidFill>
                <a:latin typeface="Arial"/>
                <a:cs typeface="Arial"/>
              </a:rPr>
              <a:t>agriculture</a:t>
            </a:r>
            <a:r>
              <a:rPr dirty="0" sz="1400" spc="-13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75">
                <a:solidFill>
                  <a:srgbClr val="343434"/>
                </a:solidFill>
                <a:latin typeface="Arial"/>
                <a:cs typeface="Arial"/>
              </a:rPr>
              <a:t>minimises</a:t>
            </a:r>
            <a:r>
              <a:rPr dirty="0" sz="1400" spc="-7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181818"/>
                </a:solidFill>
                <a:latin typeface="Arial"/>
                <a:cs typeface="Arial"/>
              </a:rPr>
              <a:t>the</a:t>
            </a:r>
            <a:r>
              <a:rPr dirty="0" sz="1400" spc="-155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343434"/>
                </a:solidFill>
                <a:latin typeface="Arial"/>
                <a:cs typeface="Arial"/>
              </a:rPr>
              <a:t>need</a:t>
            </a:r>
            <a:r>
              <a:rPr dirty="0" sz="1400" spc="-5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343434"/>
                </a:solidFill>
                <a:latin typeface="Arial"/>
                <a:cs typeface="Arial"/>
              </a:rPr>
              <a:t>for</a:t>
            </a:r>
            <a:r>
              <a:rPr dirty="0" sz="1400" spc="-12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broa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-</a:t>
            </a:r>
            <a:r>
              <a:rPr dirty="0" sz="1400" spc="60">
                <a:solidFill>
                  <a:srgbClr val="343434"/>
                </a:solidFill>
                <a:latin typeface="Arial"/>
                <a:cs typeface="Arial"/>
              </a:rPr>
              <a:t>spectrum</a:t>
            </a:r>
            <a:r>
              <a:rPr dirty="0" sz="1400" spc="-4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pes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ti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c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id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es</a:t>
            </a:r>
            <a:r>
              <a:rPr dirty="0" sz="1400" spc="2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35">
                <a:solidFill>
                  <a:srgbClr val="444444"/>
                </a:solidFill>
                <a:latin typeface="Arial"/>
                <a:cs typeface="Arial"/>
              </a:rPr>
              <a:t>and </a:t>
            </a:r>
            <a:r>
              <a:rPr dirty="0" sz="1400" spc="30">
                <a:solidFill>
                  <a:srgbClr val="343434"/>
                </a:solidFill>
                <a:latin typeface="Arial"/>
                <a:cs typeface="Arial"/>
              </a:rPr>
              <a:t>fertilisers,</a:t>
            </a:r>
            <a:r>
              <a:rPr dirty="0" sz="1400" spc="-16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benef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iti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ng</a:t>
            </a:r>
            <a:r>
              <a:rPr dirty="0" sz="1400" spc="-16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85">
                <a:solidFill>
                  <a:srgbClr val="343434"/>
                </a:solidFill>
                <a:latin typeface="Arial"/>
                <a:cs typeface="Arial"/>
              </a:rPr>
              <a:t>soil</a:t>
            </a:r>
            <a:r>
              <a:rPr dirty="0" sz="1400" spc="-10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30">
                <a:solidFill>
                  <a:srgbClr val="444444"/>
                </a:solidFill>
                <a:latin typeface="Arial"/>
                <a:cs typeface="Arial"/>
              </a:rPr>
              <a:t>an</a:t>
            </a:r>
            <a:r>
              <a:rPr dirty="0" sz="1400" spc="3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-114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70">
                <a:solidFill>
                  <a:srgbClr val="444444"/>
                </a:solidFill>
                <a:latin typeface="Arial"/>
                <a:cs typeface="Arial"/>
              </a:rPr>
              <a:t>wa</a:t>
            </a:r>
            <a:r>
              <a:rPr dirty="0" sz="1400" spc="70">
                <a:solidFill>
                  <a:srgbClr val="181818"/>
                </a:solidFill>
                <a:latin typeface="Arial"/>
                <a:cs typeface="Arial"/>
              </a:rPr>
              <a:t>t</a:t>
            </a:r>
            <a:r>
              <a:rPr dirty="0" sz="1400" spc="70">
                <a:solidFill>
                  <a:srgbClr val="343434"/>
                </a:solidFill>
                <a:latin typeface="Arial"/>
                <a:cs typeface="Arial"/>
              </a:rPr>
              <a:t>er</a:t>
            </a:r>
            <a:r>
              <a:rPr dirty="0" sz="1400" spc="-2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181818"/>
                </a:solidFill>
                <a:latin typeface="Arial"/>
                <a:cs typeface="Arial"/>
              </a:rPr>
              <a:t>quality.</a:t>
            </a:r>
            <a:endParaRPr sz="1400">
              <a:latin typeface="Arial"/>
              <a:cs typeface="Arial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4592821" y="3743738"/>
            <a:ext cx="2287270" cy="24066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260350" indent="-247650">
              <a:lnSpc>
                <a:spcPct val="100000"/>
              </a:lnSpc>
              <a:spcBef>
                <a:spcPts val="110"/>
              </a:spcBef>
              <a:buClr>
                <a:srgbClr val="080808"/>
              </a:buClr>
              <a:buChar char="•"/>
              <a:tabLst>
                <a:tab pos="260350" algn="l"/>
              </a:tabLst>
            </a:pP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Enhanced</a:t>
            </a:r>
            <a:r>
              <a:rPr dirty="0" sz="1400" spc="6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40">
                <a:solidFill>
                  <a:srgbClr val="343434"/>
                </a:solidFill>
                <a:latin typeface="Arial"/>
                <a:cs typeface="Arial"/>
              </a:rPr>
              <a:t>Sustainability</a:t>
            </a:r>
            <a:endParaRPr sz="1400">
              <a:latin typeface="Arial"/>
              <a:cs typeface="Arial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4592821" y="3916331"/>
            <a:ext cx="6996430" cy="953769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251460" indent="-238760">
              <a:lnSpc>
                <a:spcPts val="6065"/>
              </a:lnSpc>
              <a:spcBef>
                <a:spcPts val="135"/>
              </a:spcBef>
              <a:buClr>
                <a:srgbClr val="080808"/>
              </a:buClr>
              <a:buChar char="•"/>
              <a:tabLst>
                <a:tab pos="251460" algn="l"/>
                <a:tab pos="6898005" algn="l"/>
              </a:tabLst>
            </a:pP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Al</a:t>
            </a:r>
            <a:r>
              <a:rPr dirty="0" sz="1400" spc="-12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60">
                <a:solidFill>
                  <a:srgbClr val="343434"/>
                </a:solidFill>
                <a:latin typeface="Arial"/>
                <a:cs typeface="Arial"/>
              </a:rPr>
              <a:t>contributes</a:t>
            </a:r>
            <a:r>
              <a:rPr dirty="0" sz="1400" spc="4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to</a:t>
            </a:r>
            <a:r>
              <a:rPr dirty="0" sz="1400" spc="75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more</a:t>
            </a:r>
            <a:r>
              <a:rPr dirty="0" sz="1400" spc="-2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environmentally</a:t>
            </a:r>
            <a:r>
              <a:rPr dirty="0" sz="1400" spc="-6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343434"/>
                </a:solidFill>
                <a:latin typeface="Arial"/>
                <a:cs typeface="Arial"/>
              </a:rPr>
              <a:t>friendly</a:t>
            </a:r>
            <a:r>
              <a:rPr dirty="0" sz="1400" spc="6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f</a:t>
            </a:r>
            <a:r>
              <a:rPr dirty="0" sz="1400" spc="10">
                <a:solidFill>
                  <a:srgbClr val="444444"/>
                </a:solidFill>
                <a:latin typeface="Arial"/>
                <a:cs typeface="Arial"/>
              </a:rPr>
              <a:t>arm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10">
                <a:solidFill>
                  <a:srgbClr val="343434"/>
                </a:solidFill>
                <a:latin typeface="Arial"/>
                <a:cs typeface="Arial"/>
              </a:rPr>
              <a:t>ng</a:t>
            </a:r>
            <a:r>
              <a:rPr dirty="0" sz="1400" spc="-9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pract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ces,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444444"/>
                </a:solidFill>
                <a:latin typeface="Arial"/>
                <a:cs typeface="Arial"/>
              </a:rPr>
              <a:t>align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10">
                <a:solidFill>
                  <a:srgbClr val="343434"/>
                </a:solidFill>
                <a:latin typeface="Arial"/>
                <a:cs typeface="Arial"/>
              </a:rPr>
              <a:t>ng</a:t>
            </a:r>
            <a:r>
              <a:rPr dirty="0" sz="1400" spc="-10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343434"/>
                </a:solidFill>
                <a:latin typeface="Arial"/>
                <a:cs typeface="Arial"/>
              </a:rPr>
              <a:t>with</a:t>
            </a:r>
            <a:r>
              <a:rPr dirty="0" sz="1400">
                <a:solidFill>
                  <a:srgbClr val="343434"/>
                </a:solidFill>
                <a:latin typeface="Arial"/>
                <a:cs typeface="Arial"/>
              </a:rPr>
              <a:t>	</a:t>
            </a:r>
            <a:r>
              <a:rPr dirty="0" sz="5450" spc="-910" i="1">
                <a:solidFill>
                  <a:srgbClr val="139ACD"/>
                </a:solidFill>
                <a:latin typeface="Arial"/>
                <a:cs typeface="Arial"/>
              </a:rPr>
              <a:t>I</a:t>
            </a:r>
            <a:endParaRPr sz="5450">
              <a:latin typeface="Arial"/>
              <a:cs typeface="Arial"/>
            </a:endParaRPr>
          </a:p>
          <a:p>
            <a:pPr marL="251460">
              <a:lnSpc>
                <a:spcPts val="1205"/>
              </a:lnSpc>
            </a:pPr>
            <a:r>
              <a:rPr dirty="0" sz="1400" spc="60">
                <a:solidFill>
                  <a:srgbClr val="343434"/>
                </a:solidFill>
                <a:latin typeface="Arial"/>
                <a:cs typeface="Arial"/>
              </a:rPr>
              <a:t>national</a:t>
            </a:r>
            <a:r>
              <a:rPr dirty="0" sz="1400" spc="-18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sustainability</a:t>
            </a:r>
            <a:r>
              <a:rPr dirty="0" sz="1400" spc="50">
                <a:solidFill>
                  <a:srgbClr val="444444"/>
                </a:solidFill>
                <a:latin typeface="Arial"/>
                <a:cs typeface="Arial"/>
              </a:rPr>
              <a:t>goals.</a:t>
            </a:r>
            <a:endParaRPr sz="1400">
              <a:latin typeface="Arial"/>
              <a:cs typeface="Arial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4599121" y="5166671"/>
            <a:ext cx="6800850" cy="42481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400" spc="70">
                <a:solidFill>
                  <a:srgbClr val="343434"/>
                </a:solidFill>
                <a:latin typeface="Arial"/>
                <a:cs typeface="Arial"/>
              </a:rPr>
              <a:t>ForUK</a:t>
            </a:r>
            <a:r>
              <a:rPr dirty="0" sz="1400" spc="-3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f</a:t>
            </a:r>
            <a:r>
              <a:rPr dirty="0" sz="1400" spc="10">
                <a:solidFill>
                  <a:srgbClr val="444444"/>
                </a:solidFill>
                <a:latin typeface="Arial"/>
                <a:cs typeface="Arial"/>
              </a:rPr>
              <a:t>armers,</a:t>
            </a:r>
            <a:r>
              <a:rPr dirty="0" sz="1400" spc="-75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343434"/>
                </a:solidFill>
                <a:latin typeface="Arial"/>
                <a:cs typeface="Arial"/>
              </a:rPr>
              <a:t>Al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343434"/>
                </a:solidFill>
                <a:latin typeface="Arial"/>
                <a:cs typeface="Arial"/>
              </a:rPr>
              <a:t>offers</a:t>
            </a:r>
            <a:r>
              <a:rPr dirty="0" sz="1400" spc="-2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a</a:t>
            </a:r>
            <a:r>
              <a:rPr dirty="0" sz="1400" spc="-14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0">
                <a:solidFill>
                  <a:srgbClr val="444444"/>
                </a:solidFill>
                <a:latin typeface="Arial"/>
                <a:cs typeface="Arial"/>
              </a:rPr>
              <a:t>pathway</a:t>
            </a:r>
            <a:r>
              <a:rPr dirty="0" sz="1400" spc="30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to</a:t>
            </a:r>
            <a:r>
              <a:rPr dirty="0" sz="1400" spc="-2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80">
                <a:solidFill>
                  <a:srgbClr val="343434"/>
                </a:solidFill>
                <a:latin typeface="Arial"/>
                <a:cs typeface="Arial"/>
              </a:rPr>
              <a:t>more</a:t>
            </a:r>
            <a:r>
              <a:rPr dirty="0" sz="1400" spc="80">
                <a:solidFill>
                  <a:srgbClr val="444444"/>
                </a:solidFill>
                <a:latin typeface="Arial"/>
                <a:cs typeface="Arial"/>
              </a:rPr>
              <a:t>res</a:t>
            </a:r>
            <a:r>
              <a:rPr dirty="0" sz="1400" spc="8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80">
                <a:solidFill>
                  <a:srgbClr val="444444"/>
                </a:solidFill>
                <a:latin typeface="Arial"/>
                <a:cs typeface="Arial"/>
              </a:rPr>
              <a:t>l</a:t>
            </a:r>
            <a:r>
              <a:rPr dirty="0" sz="1400" spc="8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80">
                <a:solidFill>
                  <a:srgbClr val="343434"/>
                </a:solidFill>
                <a:latin typeface="Arial"/>
                <a:cs typeface="Arial"/>
              </a:rPr>
              <a:t>en</a:t>
            </a:r>
            <a:r>
              <a:rPr dirty="0" sz="1400" spc="80">
                <a:solidFill>
                  <a:srgbClr val="181818"/>
                </a:solidFill>
                <a:latin typeface="Arial"/>
                <a:cs typeface="Arial"/>
              </a:rPr>
              <a:t>t</a:t>
            </a:r>
            <a:r>
              <a:rPr dirty="0" sz="1400" spc="80">
                <a:solidFill>
                  <a:srgbClr val="444444"/>
                </a:solidFill>
                <a:latin typeface="Arial"/>
                <a:cs typeface="Arial"/>
              </a:rPr>
              <a:t>,</a:t>
            </a:r>
            <a:r>
              <a:rPr dirty="0" sz="1400" spc="-195">
                <a:solidFill>
                  <a:srgbClr val="44444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444444"/>
                </a:solidFill>
                <a:latin typeface="Arial"/>
                <a:cs typeface="Arial"/>
              </a:rPr>
              <a:t>pro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uc</a:t>
            </a:r>
            <a:r>
              <a:rPr dirty="0" sz="1400" spc="55">
                <a:solidFill>
                  <a:srgbClr val="181818"/>
                </a:solidFill>
                <a:latin typeface="Arial"/>
                <a:cs typeface="Arial"/>
              </a:rPr>
              <a:t>ti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ve,</a:t>
            </a:r>
            <a:r>
              <a:rPr dirty="0" sz="1400" spc="-3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">
                <a:solidFill>
                  <a:srgbClr val="444444"/>
                </a:solidFill>
                <a:latin typeface="Arial"/>
                <a:cs typeface="Arial"/>
              </a:rPr>
              <a:t>an</a:t>
            </a:r>
            <a:r>
              <a:rPr dirty="0" sz="1400" spc="1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50">
                <a:solidFill>
                  <a:srgbClr val="181818"/>
                </a:solidFill>
                <a:latin typeface="Arial"/>
                <a:cs typeface="Arial"/>
              </a:rPr>
              <a:t> 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ecologically</a:t>
            </a:r>
            <a:r>
              <a:rPr dirty="0" sz="2600" spc="-10" i="1">
                <a:solidFill>
                  <a:srgbClr val="139ACD"/>
                </a:solidFill>
                <a:latin typeface="Times New Roman"/>
                <a:cs typeface="Times New Roman"/>
              </a:rPr>
              <a:t>I</a:t>
            </a:r>
            <a:endParaRPr sz="2600">
              <a:latin typeface="Times New Roman"/>
              <a:cs typeface="Times New Roman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11138886" y="5378897"/>
            <a:ext cx="138430" cy="432434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2650" spc="-50" i="1">
                <a:solidFill>
                  <a:srgbClr val="139ACD"/>
                </a:solidFill>
                <a:latin typeface="Times New Roman"/>
                <a:cs typeface="Times New Roman"/>
              </a:rPr>
              <a:t>I</a:t>
            </a:r>
            <a:endParaRPr sz="2650">
              <a:latin typeface="Times New Roman"/>
              <a:cs typeface="Times New Roman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4595678" y="5538706"/>
            <a:ext cx="5697220" cy="436245"/>
          </a:xfrm>
          <a:prstGeom prst="rect">
            <a:avLst/>
          </a:prstGeom>
        </p:spPr>
        <p:txBody>
          <a:bodyPr wrap="square" lIns="0" tIns="34925" rIns="0" bIns="0" rtlCol="0" vert="horz">
            <a:spAutoFit/>
          </a:bodyPr>
          <a:lstStyle/>
          <a:p>
            <a:pPr marL="12700" marR="5080" indent="635">
              <a:lnSpc>
                <a:spcPts val="1540"/>
              </a:lnSpc>
              <a:spcBef>
                <a:spcPts val="275"/>
              </a:spcBef>
            </a:pPr>
            <a:r>
              <a:rPr dirty="0" sz="1400" spc="75">
                <a:solidFill>
                  <a:srgbClr val="343434"/>
                </a:solidFill>
                <a:latin typeface="Arial"/>
                <a:cs typeface="Arial"/>
              </a:rPr>
              <a:t>sound</a:t>
            </a:r>
            <a:r>
              <a:rPr dirty="0" sz="1400" spc="-19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444444"/>
                </a:solidFill>
                <a:latin typeface="Arial"/>
                <a:cs typeface="Arial"/>
              </a:rPr>
              <a:t>agr</a:t>
            </a:r>
            <a:r>
              <a:rPr dirty="0" sz="1400" spc="45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cul</a:t>
            </a:r>
            <a:r>
              <a:rPr dirty="0" sz="1400" spc="45">
                <a:solidFill>
                  <a:srgbClr val="181818"/>
                </a:solidFill>
                <a:latin typeface="Arial"/>
                <a:cs typeface="Arial"/>
              </a:rPr>
              <a:t>t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ural</a:t>
            </a:r>
            <a:r>
              <a:rPr dirty="0" sz="1400" spc="-1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45">
                <a:solidFill>
                  <a:srgbClr val="444444"/>
                </a:solidFill>
                <a:latin typeface="Arial"/>
                <a:cs typeface="Arial"/>
              </a:rPr>
              <a:t>prac</a:t>
            </a:r>
            <a:r>
              <a:rPr dirty="0" sz="1400" spc="45">
                <a:solidFill>
                  <a:srgbClr val="181818"/>
                </a:solidFill>
                <a:latin typeface="Arial"/>
                <a:cs typeface="Arial"/>
              </a:rPr>
              <a:t>ti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ces,</a:t>
            </a:r>
            <a:r>
              <a:rPr dirty="0" sz="1400" spc="50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20">
                <a:solidFill>
                  <a:srgbClr val="444444"/>
                </a:solidFill>
                <a:latin typeface="Arial"/>
                <a:cs typeface="Arial"/>
              </a:rPr>
              <a:t>ad</a:t>
            </a:r>
            <a:r>
              <a:rPr dirty="0" sz="1400" spc="20">
                <a:solidFill>
                  <a:srgbClr val="181818"/>
                </a:solidFill>
                <a:latin typeface="Arial"/>
                <a:cs typeface="Arial"/>
              </a:rPr>
              <a:t>d</a:t>
            </a:r>
            <a:r>
              <a:rPr dirty="0" sz="1400" spc="20">
                <a:solidFill>
                  <a:srgbClr val="444444"/>
                </a:solidFill>
                <a:latin typeface="Arial"/>
                <a:cs typeface="Arial"/>
              </a:rPr>
              <a:t>ress</a:t>
            </a:r>
            <a:r>
              <a:rPr dirty="0" sz="1400" spc="20">
                <a:solidFill>
                  <a:srgbClr val="181818"/>
                </a:solidFill>
                <a:latin typeface="Arial"/>
                <a:cs typeface="Arial"/>
              </a:rPr>
              <a:t>i</a:t>
            </a:r>
            <a:r>
              <a:rPr dirty="0" sz="1400" spc="20">
                <a:solidFill>
                  <a:srgbClr val="343434"/>
                </a:solidFill>
                <a:latin typeface="Arial"/>
                <a:cs typeface="Arial"/>
              </a:rPr>
              <a:t>ng</a:t>
            </a:r>
            <a:r>
              <a:rPr dirty="0" sz="1400" spc="-13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100">
                <a:solidFill>
                  <a:srgbClr val="343434"/>
                </a:solidFill>
                <a:latin typeface="Arial"/>
                <a:cs typeface="Arial"/>
              </a:rPr>
              <a:t>both</a:t>
            </a:r>
            <a:r>
              <a:rPr dirty="0" sz="1400" spc="-114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65">
                <a:solidFill>
                  <a:srgbClr val="343434"/>
                </a:solidFill>
                <a:latin typeface="Arial"/>
                <a:cs typeface="Arial"/>
              </a:rPr>
              <a:t>economic</a:t>
            </a:r>
            <a:r>
              <a:rPr dirty="0" sz="1400" spc="-9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55">
                <a:solidFill>
                  <a:srgbClr val="343434"/>
                </a:solidFill>
                <a:latin typeface="Arial"/>
                <a:cs typeface="Arial"/>
              </a:rPr>
              <a:t>viability</a:t>
            </a:r>
            <a:r>
              <a:rPr dirty="0" sz="1400" spc="25">
                <a:solidFill>
                  <a:srgbClr val="343434"/>
                </a:solidFill>
                <a:latin typeface="Arial"/>
                <a:cs typeface="Arial"/>
              </a:rPr>
              <a:t> </a:t>
            </a:r>
            <a:r>
              <a:rPr dirty="0" sz="1400" spc="-25">
                <a:solidFill>
                  <a:srgbClr val="444444"/>
                </a:solidFill>
                <a:latin typeface="Arial"/>
                <a:cs typeface="Arial"/>
              </a:rPr>
              <a:t>an</a:t>
            </a:r>
            <a:r>
              <a:rPr dirty="0" sz="1400" spc="-25">
                <a:solidFill>
                  <a:srgbClr val="181818"/>
                </a:solidFill>
                <a:latin typeface="Arial"/>
                <a:cs typeface="Arial"/>
              </a:rPr>
              <a:t>d </a:t>
            </a:r>
            <a:r>
              <a:rPr dirty="0" sz="1400" spc="45">
                <a:solidFill>
                  <a:srgbClr val="343434"/>
                </a:solidFill>
                <a:latin typeface="Arial"/>
                <a:cs typeface="Arial"/>
              </a:rPr>
              <a:t>environmental</a:t>
            </a:r>
            <a:r>
              <a:rPr dirty="0" sz="1400" spc="-10">
                <a:solidFill>
                  <a:srgbClr val="343434"/>
                </a:solidFill>
                <a:latin typeface="Arial"/>
                <a:cs typeface="Arial"/>
              </a:rPr>
              <a:t> stewardship.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769197" y="2806351"/>
            <a:ext cx="11423015" cy="13335"/>
          </a:xfrm>
          <a:custGeom>
            <a:avLst/>
            <a:gdLst/>
            <a:ahLst/>
            <a:cxnLst/>
            <a:rect l="l" t="t" r="r" b="b"/>
            <a:pathLst>
              <a:path w="11423015" h="13335">
                <a:moveTo>
                  <a:pt x="11422802" y="12841"/>
                </a:moveTo>
                <a:lnTo>
                  <a:pt x="0" y="12841"/>
                </a:lnTo>
                <a:lnTo>
                  <a:pt x="0" y="0"/>
                </a:lnTo>
                <a:lnTo>
                  <a:pt x="11422802" y="0"/>
                </a:lnTo>
                <a:lnTo>
                  <a:pt x="11422802" y="128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 txBox="1"/>
          <p:nvPr/>
        </p:nvSpPr>
        <p:spPr>
          <a:xfrm>
            <a:off x="-75466" y="1169141"/>
            <a:ext cx="838835" cy="11353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7250" spc="85" b="1">
                <a:solidFill>
                  <a:srgbClr val="169CCF"/>
                </a:solidFill>
                <a:latin typeface="Arial"/>
                <a:cs typeface="Arial"/>
              </a:rPr>
              <a:t>Ill</a:t>
            </a:r>
            <a:endParaRPr sz="72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29209" rIns="0" bIns="0" rtlCol="0" vert="horz">
            <a:spAutoFit/>
          </a:bodyPr>
          <a:lstStyle/>
          <a:p>
            <a:pPr marL="19050" marR="5080" indent="-6985">
              <a:lnSpc>
                <a:spcPts val="5860"/>
              </a:lnSpc>
              <a:spcBef>
                <a:spcPts val="229"/>
              </a:spcBef>
            </a:pPr>
            <a:r>
              <a:rPr dirty="0" spc="-195"/>
              <a:t>Cultivating</a:t>
            </a:r>
            <a:r>
              <a:rPr dirty="0" spc="-480"/>
              <a:t> </a:t>
            </a:r>
            <a:r>
              <a:rPr dirty="0" spc="-285"/>
              <a:t>Tomorrow:</a:t>
            </a:r>
            <a:r>
              <a:rPr dirty="0" spc="-20"/>
              <a:t> </a:t>
            </a:r>
            <a:r>
              <a:rPr dirty="0" spc="-365"/>
              <a:t>Key</a:t>
            </a:r>
            <a:r>
              <a:rPr dirty="0" spc="-390"/>
              <a:t> </a:t>
            </a:r>
            <a:r>
              <a:rPr dirty="0" spc="-275"/>
              <a:t>Takeaways </a:t>
            </a:r>
            <a:r>
              <a:rPr dirty="0" spc="-185"/>
              <a:t>and</a:t>
            </a:r>
            <a:r>
              <a:rPr dirty="0" spc="-325"/>
              <a:t> </a:t>
            </a:r>
            <a:r>
              <a:rPr dirty="0" spc="-85"/>
              <a:t>the</a:t>
            </a:r>
            <a:r>
              <a:rPr dirty="0" spc="-235"/>
              <a:t> </a:t>
            </a:r>
            <a:r>
              <a:rPr dirty="0" spc="-225"/>
              <a:t>Path</a:t>
            </a:r>
            <a:r>
              <a:rPr dirty="0" spc="-340"/>
              <a:t> </a:t>
            </a:r>
            <a:r>
              <a:rPr dirty="0" spc="-10"/>
              <a:t>Ahead</a:t>
            </a:r>
          </a:p>
        </p:txBody>
      </p:sp>
      <p:sp>
        <p:nvSpPr>
          <p:cNvPr id="5" name="object 5" descr=""/>
          <p:cNvSpPr txBox="1"/>
          <p:nvPr/>
        </p:nvSpPr>
        <p:spPr>
          <a:xfrm>
            <a:off x="1276484" y="4167744"/>
            <a:ext cx="213360" cy="2647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2</a:t>
            </a:r>
            <a:r>
              <a:rPr dirty="0" sz="1550" spc="65">
                <a:solidFill>
                  <a:srgbClr val="010101"/>
                </a:solidFill>
                <a:latin typeface="Arial"/>
                <a:cs typeface="Arial"/>
              </a:rPr>
              <a:t>.</a:t>
            </a:r>
            <a:endParaRPr sz="1550">
              <a:latin typeface="Arial"/>
              <a:cs typeface="Arial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273770" y="4771317"/>
            <a:ext cx="209550" cy="264795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z="1550" spc="45">
                <a:solidFill>
                  <a:srgbClr val="383838"/>
                </a:solidFill>
                <a:latin typeface="Arial"/>
                <a:cs typeface="Arial"/>
              </a:rPr>
              <a:t>3.</a:t>
            </a:r>
            <a:endParaRPr sz="1550">
              <a:latin typeface="Arial"/>
              <a:cs typeface="Arial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1273475" y="3564171"/>
            <a:ext cx="10627360" cy="2319020"/>
          </a:xfrm>
          <a:prstGeom prst="rect">
            <a:avLst/>
          </a:prstGeom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ts val="1789"/>
              </a:lnSpc>
              <a:spcBef>
                <a:spcPts val="114"/>
              </a:spcBef>
              <a:tabLst>
                <a:tab pos="585470" algn="l"/>
              </a:tabLst>
            </a:pPr>
            <a:r>
              <a:rPr dirty="0" sz="1550" spc="80">
                <a:solidFill>
                  <a:srgbClr val="383838"/>
                </a:solidFill>
                <a:latin typeface="Arial"/>
                <a:cs typeface="Arial"/>
              </a:rPr>
              <a:t>1</a:t>
            </a:r>
            <a:r>
              <a:rPr dirty="0" sz="1550" spc="80">
                <a:solidFill>
                  <a:srgbClr val="010101"/>
                </a:solidFill>
                <a:latin typeface="Arial"/>
                <a:cs typeface="Arial"/>
              </a:rPr>
              <a:t>.</a:t>
            </a:r>
            <a:r>
              <a:rPr dirty="0" sz="1550">
                <a:solidFill>
                  <a:srgbClr val="010101"/>
                </a:solidFill>
                <a:latin typeface="Arial"/>
                <a:cs typeface="Arial"/>
              </a:rPr>
              <a:t>	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Al</a:t>
            </a:r>
            <a:r>
              <a:rPr dirty="0" sz="1550" spc="-21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1C1C1C"/>
                </a:solidFill>
                <a:latin typeface="Arial"/>
                <a:cs typeface="Arial"/>
              </a:rPr>
              <a:t>is</a:t>
            </a:r>
            <a:r>
              <a:rPr dirty="0" sz="1550" spc="-14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40">
                <a:solidFill>
                  <a:srgbClr val="383838"/>
                </a:solidFill>
                <a:latin typeface="Arial"/>
                <a:cs typeface="Arial"/>
              </a:rPr>
              <a:t>Transformative</a:t>
            </a:r>
            <a:endParaRPr sz="1550">
              <a:latin typeface="Arial"/>
              <a:cs typeface="Arial"/>
            </a:endParaRPr>
          </a:p>
          <a:p>
            <a:pPr marL="643255">
              <a:lnSpc>
                <a:spcPts val="1789"/>
              </a:lnSpc>
            </a:pP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It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offers</a:t>
            </a:r>
            <a:r>
              <a:rPr dirty="0" sz="1550" spc="-7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unprecedented</a:t>
            </a:r>
            <a:r>
              <a:rPr dirty="0" sz="1550" spc="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capabilities</a:t>
            </a:r>
            <a:r>
              <a:rPr dirty="0" sz="1550" spc="3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for</a:t>
            </a:r>
            <a:r>
              <a:rPr dirty="0" sz="1550" spc="-3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precision</a:t>
            </a:r>
            <a:r>
              <a:rPr dirty="0" sz="1550" spc="-4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agriculture,</a:t>
            </a:r>
            <a:r>
              <a:rPr dirty="0" sz="1550" spc="9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75">
                <a:solidFill>
                  <a:srgbClr val="383838"/>
                </a:solidFill>
                <a:latin typeface="Arial"/>
                <a:cs typeface="Arial"/>
              </a:rPr>
              <a:t>revolutionisingcrop</a:t>
            </a:r>
            <a:r>
              <a:rPr dirty="0" sz="1550" spc="-18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383838"/>
                </a:solidFill>
                <a:latin typeface="Arial"/>
                <a:cs typeface="Arial"/>
              </a:rPr>
              <a:t>and</a:t>
            </a:r>
            <a:r>
              <a:rPr dirty="0" sz="1550" spc="-18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90">
                <a:solidFill>
                  <a:srgbClr val="383838"/>
                </a:solidFill>
                <a:latin typeface="Arial"/>
                <a:cs typeface="Arial"/>
              </a:rPr>
              <a:t>pest</a:t>
            </a:r>
            <a:r>
              <a:rPr dirty="0" sz="1550" spc="-17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45">
                <a:solidFill>
                  <a:srgbClr val="383838"/>
                </a:solidFill>
                <a:latin typeface="Arial"/>
                <a:cs typeface="Arial"/>
              </a:rPr>
              <a:t>management.</a:t>
            </a:r>
            <a:endParaRPr sz="1550">
              <a:latin typeface="Arial"/>
              <a:cs typeface="Arial"/>
            </a:endParaRPr>
          </a:p>
          <a:p>
            <a:pPr marL="646430">
              <a:lnSpc>
                <a:spcPct val="100000"/>
              </a:lnSpc>
              <a:spcBef>
                <a:spcPts val="1175"/>
              </a:spcBef>
            </a:pPr>
            <a:r>
              <a:rPr dirty="0" sz="1550" spc="20">
                <a:solidFill>
                  <a:srgbClr val="1C1C1C"/>
                </a:solidFill>
                <a:latin typeface="Arial"/>
                <a:cs typeface="Arial"/>
              </a:rPr>
              <a:t>Enhanced</a:t>
            </a:r>
            <a:r>
              <a:rPr dirty="0" sz="1550" spc="-6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Sustainability</a:t>
            </a:r>
            <a:endParaRPr sz="1550">
              <a:latin typeface="Arial"/>
              <a:cs typeface="Arial"/>
            </a:endParaRPr>
          </a:p>
          <a:p>
            <a:pPr marL="646430">
              <a:lnSpc>
                <a:spcPct val="100000"/>
              </a:lnSpc>
              <a:spcBef>
                <a:spcPts val="60"/>
              </a:spcBef>
            </a:pP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Reduces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5">
                <a:solidFill>
                  <a:srgbClr val="383838"/>
                </a:solidFill>
                <a:latin typeface="Arial"/>
                <a:cs typeface="Arial"/>
              </a:rPr>
              <a:t>chemical</a:t>
            </a:r>
            <a:r>
              <a:rPr dirty="0" sz="1550" spc="-18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use,</a:t>
            </a:r>
            <a:r>
              <a:rPr dirty="0" sz="1550" spc="-15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conserves</a:t>
            </a:r>
            <a:r>
              <a:rPr dirty="0" sz="1550" spc="-3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resources,</a:t>
            </a:r>
            <a:r>
              <a:rPr dirty="0" sz="1550" spc="-15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and</a:t>
            </a:r>
            <a:r>
              <a:rPr dirty="0" sz="1550" spc="-13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90">
                <a:solidFill>
                  <a:srgbClr val="383838"/>
                </a:solidFill>
                <a:latin typeface="Arial"/>
                <a:cs typeface="Arial"/>
              </a:rPr>
              <a:t>builds</a:t>
            </a:r>
            <a:r>
              <a:rPr dirty="0" sz="1550" spc="-22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more</a:t>
            </a:r>
            <a:r>
              <a:rPr dirty="0" sz="1550" spc="-11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resilient</a:t>
            </a:r>
            <a:r>
              <a:rPr dirty="0" sz="1550" spc="-12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75">
                <a:solidFill>
                  <a:srgbClr val="1C1C1C"/>
                </a:solidFill>
                <a:latin typeface="Arial"/>
                <a:cs typeface="Arial"/>
              </a:rPr>
              <a:t>farming</a:t>
            </a:r>
            <a:r>
              <a:rPr dirty="0" sz="1550" spc="75">
                <a:solidFill>
                  <a:srgbClr val="383838"/>
                </a:solidFill>
                <a:latin typeface="Arial"/>
                <a:cs typeface="Arial"/>
              </a:rPr>
              <a:t>systems</a:t>
            </a:r>
            <a:r>
              <a:rPr dirty="0" sz="1550" spc="9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1C1C1C"/>
                </a:solidFill>
                <a:latin typeface="Arial"/>
                <a:cs typeface="Arial"/>
              </a:rPr>
              <a:t>for</a:t>
            </a:r>
            <a:r>
              <a:rPr dirty="0" sz="1550" spc="-16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the</a:t>
            </a: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future.</a:t>
            </a:r>
            <a:endParaRPr sz="1550">
              <a:latin typeface="Arial"/>
              <a:cs typeface="Arial"/>
            </a:endParaRPr>
          </a:p>
          <a:p>
            <a:pPr marL="646430">
              <a:lnSpc>
                <a:spcPct val="100000"/>
              </a:lnSpc>
              <a:spcBef>
                <a:spcPts val="969"/>
              </a:spcBef>
            </a:pPr>
            <a:r>
              <a:rPr dirty="0" sz="1550" spc="10">
                <a:solidFill>
                  <a:srgbClr val="383838"/>
                </a:solidFill>
                <a:latin typeface="Arial"/>
                <a:cs typeface="Arial"/>
              </a:rPr>
              <a:t>Proactive</a:t>
            </a:r>
            <a:r>
              <a:rPr dirty="0" sz="1550" spc="2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Solutions</a:t>
            </a:r>
            <a:endParaRPr sz="1550">
              <a:latin typeface="Arial"/>
              <a:cs typeface="Arial"/>
            </a:endParaRPr>
          </a:p>
          <a:p>
            <a:pPr marL="647065">
              <a:lnSpc>
                <a:spcPct val="100000"/>
              </a:lnSpc>
              <a:spcBef>
                <a:spcPts val="65"/>
              </a:spcBef>
            </a:pPr>
            <a:r>
              <a:rPr dirty="0" sz="1550">
                <a:solidFill>
                  <a:srgbClr val="383838"/>
                </a:solidFill>
                <a:latin typeface="Arial"/>
                <a:cs typeface="Arial"/>
              </a:rPr>
              <a:t>Moves</a:t>
            </a:r>
            <a:r>
              <a:rPr dirty="0" sz="1550" spc="-9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1C1C1C"/>
                </a:solidFill>
                <a:latin typeface="Arial"/>
                <a:cs typeface="Arial"/>
              </a:rPr>
              <a:t>farming</a:t>
            </a:r>
            <a:r>
              <a:rPr dirty="0" sz="1550" spc="-25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from</a:t>
            </a:r>
            <a:r>
              <a:rPr dirty="0" sz="1550" spc="-16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reactive</a:t>
            </a:r>
            <a:r>
              <a:rPr dirty="0" sz="1550" spc="-19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1C1C1C"/>
                </a:solidFill>
                <a:latin typeface="Arial"/>
                <a:cs typeface="Arial"/>
              </a:rPr>
              <a:t>to</a:t>
            </a:r>
            <a:r>
              <a:rPr dirty="0" sz="1550" spc="16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predictive,</a:t>
            </a:r>
            <a:r>
              <a:rPr dirty="0" sz="1550" spc="-14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enabling</a:t>
            </a:r>
            <a:r>
              <a:rPr dirty="0" sz="1550" spc="-20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early</a:t>
            </a:r>
            <a:r>
              <a:rPr dirty="0" sz="1550" spc="-17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1C1C1C"/>
                </a:solidFill>
                <a:latin typeface="Arial"/>
                <a:cs typeface="Arial"/>
              </a:rPr>
              <a:t>intervention</a:t>
            </a:r>
            <a:r>
              <a:rPr dirty="0" sz="1550" spc="1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383838"/>
                </a:solidFill>
                <a:latin typeface="Arial"/>
                <a:cs typeface="Arial"/>
              </a:rPr>
              <a:t>and</a:t>
            </a:r>
            <a:r>
              <a:rPr dirty="0" sz="1550" spc="-14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optimisingy</a:t>
            </a:r>
            <a:r>
              <a:rPr dirty="0" sz="1550" spc="65">
                <a:solidFill>
                  <a:srgbClr val="1C1C1C"/>
                </a:solidFill>
                <a:latin typeface="Arial"/>
                <a:cs typeface="Arial"/>
              </a:rPr>
              <a:t>i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el</a:t>
            </a:r>
            <a:r>
              <a:rPr dirty="0" sz="1550" spc="65">
                <a:solidFill>
                  <a:srgbClr val="1C1C1C"/>
                </a:solidFill>
                <a:latin typeface="Arial"/>
                <a:cs typeface="Arial"/>
              </a:rPr>
              <a:t>d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s</a:t>
            </a:r>
            <a:r>
              <a:rPr dirty="0" sz="1550" spc="65">
                <a:solidFill>
                  <a:srgbClr val="010101"/>
                </a:solidFill>
                <a:latin typeface="Arial"/>
                <a:cs typeface="Arial"/>
              </a:rPr>
              <a:t>.</a:t>
            </a:r>
            <a:endParaRPr sz="1550">
              <a:latin typeface="Arial"/>
              <a:cs typeface="Arial"/>
            </a:endParaRPr>
          </a:p>
          <a:p>
            <a:pPr marL="18415">
              <a:lnSpc>
                <a:spcPts val="1839"/>
              </a:lnSpc>
              <a:spcBef>
                <a:spcPts val="1070"/>
              </a:spcBef>
              <a:tabLst>
                <a:tab pos="588010" algn="l"/>
              </a:tabLst>
            </a:pPr>
            <a:r>
              <a:rPr dirty="0" sz="1550" spc="55">
                <a:solidFill>
                  <a:srgbClr val="1C1C1C"/>
                </a:solidFill>
                <a:latin typeface="Arial"/>
                <a:cs typeface="Arial"/>
              </a:rPr>
              <a:t>4.</a:t>
            </a:r>
            <a:r>
              <a:rPr dirty="0" sz="1550">
                <a:solidFill>
                  <a:srgbClr val="1C1C1C"/>
                </a:solidFill>
                <a:latin typeface="Arial"/>
                <a:cs typeface="Arial"/>
              </a:rPr>
              <a:t>	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Collaborative</a:t>
            </a:r>
            <a:r>
              <a:rPr dirty="0" sz="1550" spc="-3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Future</a:t>
            </a:r>
            <a:endParaRPr sz="1550">
              <a:latin typeface="Arial"/>
              <a:cs typeface="Arial"/>
            </a:endParaRPr>
          </a:p>
          <a:p>
            <a:pPr marL="646430">
              <a:lnSpc>
                <a:spcPts val="1839"/>
              </a:lnSpc>
            </a:pPr>
            <a:r>
              <a:rPr dirty="0" sz="1550">
                <a:solidFill>
                  <a:srgbClr val="383838"/>
                </a:solidFill>
                <a:latin typeface="Arial"/>
                <a:cs typeface="Arial"/>
              </a:rPr>
              <a:t>Requires</a:t>
            </a:r>
            <a:r>
              <a:rPr dirty="0" sz="1550" spc="-14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partnerships</a:t>
            </a:r>
            <a:r>
              <a:rPr dirty="0" sz="1550" spc="16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1C1C1C"/>
                </a:solidFill>
                <a:latin typeface="Arial"/>
                <a:cs typeface="Arial"/>
              </a:rPr>
              <a:t>to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overcome </a:t>
            </a:r>
            <a:r>
              <a:rPr dirty="0" sz="1550">
                <a:solidFill>
                  <a:srgbClr val="383838"/>
                </a:solidFill>
                <a:latin typeface="Arial"/>
                <a:cs typeface="Arial"/>
              </a:rPr>
              <a:t>challenges</a:t>
            </a:r>
            <a:r>
              <a:rPr dirty="0" sz="1550" spc="114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383838"/>
                </a:solidFill>
                <a:latin typeface="Arial"/>
                <a:cs typeface="Arial"/>
              </a:rPr>
              <a:t>and</a:t>
            </a:r>
            <a:r>
              <a:rPr dirty="0" sz="1550" spc="-10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ensure</a:t>
            </a:r>
            <a:r>
              <a:rPr dirty="0" sz="1550" spc="-8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equitable </a:t>
            </a:r>
            <a:r>
              <a:rPr dirty="0" sz="1550">
                <a:solidFill>
                  <a:srgbClr val="383838"/>
                </a:solidFill>
                <a:latin typeface="Arial"/>
                <a:cs typeface="Arial"/>
              </a:rPr>
              <a:t>access</a:t>
            </a:r>
            <a:r>
              <a:rPr dirty="0" sz="1550" spc="-3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1C1C1C"/>
                </a:solidFill>
                <a:latin typeface="Arial"/>
                <a:cs typeface="Arial"/>
              </a:rPr>
              <a:t>to</a:t>
            </a:r>
            <a:r>
              <a:rPr dirty="0" sz="1550" spc="25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70">
                <a:solidFill>
                  <a:srgbClr val="383838"/>
                </a:solidFill>
                <a:latin typeface="Arial"/>
                <a:cs typeface="Arial"/>
              </a:rPr>
              <a:t>these</a:t>
            </a:r>
            <a:r>
              <a:rPr dirty="0" sz="1550" spc="-19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75">
                <a:solidFill>
                  <a:srgbClr val="383838"/>
                </a:solidFill>
                <a:latin typeface="Arial"/>
                <a:cs typeface="Arial"/>
              </a:rPr>
              <a:t>powerful</a:t>
            </a:r>
            <a:r>
              <a:rPr dirty="0" sz="1550" spc="-7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-10">
                <a:solidFill>
                  <a:srgbClr val="1C1C1C"/>
                </a:solidFill>
                <a:latin typeface="Arial"/>
                <a:cs typeface="Arial"/>
              </a:rPr>
              <a:t>technologies.</a:t>
            </a:r>
            <a:endParaRPr sz="1550">
              <a:latin typeface="Arial"/>
              <a:cs typeface="Arial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1269001" y="6004148"/>
            <a:ext cx="10920730" cy="73977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 marR="5080" indent="46990">
              <a:lnSpc>
                <a:spcPct val="100600"/>
              </a:lnSpc>
              <a:spcBef>
                <a:spcPts val="105"/>
              </a:spcBef>
            </a:pPr>
            <a:r>
              <a:rPr dirty="0" sz="1550">
                <a:solidFill>
                  <a:srgbClr val="383838"/>
                </a:solidFill>
                <a:latin typeface="Arial"/>
                <a:cs typeface="Arial"/>
              </a:rPr>
              <a:t>The</a:t>
            </a:r>
            <a:r>
              <a:rPr dirty="0" sz="1550" spc="-23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1C1C1C"/>
                </a:solidFill>
                <a:latin typeface="Arial"/>
                <a:cs typeface="Arial"/>
              </a:rPr>
              <a:t>integration</a:t>
            </a:r>
            <a:r>
              <a:rPr dirty="0" sz="1550" spc="-7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of</a:t>
            </a:r>
            <a:r>
              <a:rPr dirty="0" sz="1550" spc="-4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Al</a:t>
            </a:r>
            <a:r>
              <a:rPr dirty="0" sz="1550" spc="-204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95">
                <a:solidFill>
                  <a:srgbClr val="1C1C1C"/>
                </a:solidFill>
                <a:latin typeface="Arial"/>
                <a:cs typeface="Arial"/>
              </a:rPr>
              <a:t>into</a:t>
            </a:r>
            <a:r>
              <a:rPr dirty="0" sz="1550" spc="95">
                <a:solidFill>
                  <a:srgbClr val="383838"/>
                </a:solidFill>
                <a:latin typeface="Arial"/>
                <a:cs typeface="Arial"/>
              </a:rPr>
              <a:t>agriculture</a:t>
            </a:r>
            <a:r>
              <a:rPr dirty="0" sz="1550" spc="-14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1C1C1C"/>
                </a:solidFill>
                <a:latin typeface="Arial"/>
                <a:cs typeface="Arial"/>
              </a:rPr>
              <a:t>is</a:t>
            </a:r>
            <a:r>
              <a:rPr dirty="0" sz="1550" spc="-1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not</a:t>
            </a:r>
            <a:r>
              <a:rPr dirty="0" sz="1550" spc="3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just</a:t>
            </a:r>
            <a:r>
              <a:rPr dirty="0" sz="1550" spc="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an</a:t>
            </a:r>
            <a:r>
              <a:rPr dirty="0" sz="1550" spc="-204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1C1C1C"/>
                </a:solidFill>
                <a:latin typeface="Arial"/>
                <a:cs typeface="Arial"/>
              </a:rPr>
              <a:t>incrementalimprovement;</a:t>
            </a:r>
            <a:r>
              <a:rPr dirty="0" sz="1550" spc="8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1C1C1C"/>
                </a:solidFill>
                <a:latin typeface="Arial"/>
                <a:cs typeface="Arial"/>
              </a:rPr>
              <a:t>it</a:t>
            </a:r>
            <a:r>
              <a:rPr dirty="0" sz="1550" spc="-3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>
                <a:solidFill>
                  <a:srgbClr val="1C1C1C"/>
                </a:solidFill>
                <a:latin typeface="Arial"/>
                <a:cs typeface="Arial"/>
              </a:rPr>
              <a:t>is</a:t>
            </a:r>
            <a:r>
              <a:rPr dirty="0" sz="1550" spc="4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a</a:t>
            </a:r>
            <a:r>
              <a:rPr dirty="0" sz="1550" spc="-9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5">
                <a:solidFill>
                  <a:srgbClr val="1C1C1C"/>
                </a:solidFill>
                <a:latin typeface="Arial"/>
                <a:cs typeface="Arial"/>
              </a:rPr>
              <a:t>fundamental</a:t>
            </a:r>
            <a:r>
              <a:rPr dirty="0" sz="1550" spc="-10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95">
                <a:solidFill>
                  <a:srgbClr val="383838"/>
                </a:solidFill>
                <a:latin typeface="Arial"/>
                <a:cs typeface="Arial"/>
              </a:rPr>
              <a:t>shift</a:t>
            </a:r>
            <a:r>
              <a:rPr dirty="0" sz="1550" spc="-21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1C1C1C"/>
                </a:solidFill>
                <a:latin typeface="Arial"/>
                <a:cs typeface="Arial"/>
              </a:rPr>
              <a:t>towards</a:t>
            </a:r>
            <a:r>
              <a:rPr dirty="0" sz="1550" spc="-40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a</a:t>
            </a:r>
            <a:r>
              <a:rPr dirty="0" sz="1550" spc="-18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80">
                <a:solidFill>
                  <a:srgbClr val="383838"/>
                </a:solidFill>
                <a:latin typeface="Arial"/>
                <a:cs typeface="Arial"/>
              </a:rPr>
              <a:t>more </a:t>
            </a:r>
            <a:r>
              <a:rPr dirty="0" sz="1550" spc="20">
                <a:solidFill>
                  <a:srgbClr val="1C1C1C"/>
                </a:solidFill>
                <a:latin typeface="Arial"/>
                <a:cs typeface="Arial"/>
              </a:rPr>
              <a:t>intelligent,</a:t>
            </a:r>
            <a:r>
              <a:rPr dirty="0" sz="1550" spc="9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efficient,and</a:t>
            </a:r>
            <a:r>
              <a:rPr dirty="0" sz="1550" spc="-16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sustainable</a:t>
            </a:r>
            <a:r>
              <a:rPr dirty="0" sz="1550" spc="-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100">
                <a:solidFill>
                  <a:srgbClr val="1C1C1C"/>
                </a:solidFill>
                <a:latin typeface="Arial"/>
                <a:cs typeface="Arial"/>
              </a:rPr>
              <a:t>food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production</a:t>
            </a:r>
            <a:r>
              <a:rPr dirty="0" sz="1550" spc="-14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system.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0">
                <a:solidFill>
                  <a:srgbClr val="383838"/>
                </a:solidFill>
                <a:latin typeface="Arial"/>
                <a:cs typeface="Arial"/>
              </a:rPr>
              <a:t>Let</a:t>
            </a:r>
            <a:r>
              <a:rPr dirty="0" sz="1550" spc="-19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us</a:t>
            </a:r>
            <a:r>
              <a:rPr dirty="0" sz="1550" spc="2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70">
                <a:solidFill>
                  <a:srgbClr val="383838"/>
                </a:solidFill>
                <a:latin typeface="Arial"/>
                <a:cs typeface="Arial"/>
              </a:rPr>
              <a:t>embrace</a:t>
            </a:r>
            <a:r>
              <a:rPr dirty="0" sz="1550" spc="-17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90">
                <a:solidFill>
                  <a:srgbClr val="1C1C1C"/>
                </a:solidFill>
                <a:latin typeface="Arial"/>
                <a:cs typeface="Arial"/>
              </a:rPr>
              <a:t>this</a:t>
            </a:r>
            <a:r>
              <a:rPr dirty="0" sz="1550" spc="-15">
                <a:solidFill>
                  <a:srgbClr val="1C1C1C"/>
                </a:solidFill>
                <a:latin typeface="Arial"/>
                <a:cs typeface="Arial"/>
              </a:rPr>
              <a:t> </a:t>
            </a:r>
            <a:r>
              <a:rPr dirty="0" sz="1550" spc="75">
                <a:solidFill>
                  <a:srgbClr val="1C1C1C"/>
                </a:solidFill>
                <a:latin typeface="Arial"/>
                <a:cs typeface="Arial"/>
              </a:rPr>
              <a:t>future,</a:t>
            </a:r>
            <a:r>
              <a:rPr dirty="0" sz="1550" spc="75">
                <a:solidFill>
                  <a:srgbClr val="383838"/>
                </a:solidFill>
                <a:latin typeface="Arial"/>
                <a:cs typeface="Arial"/>
              </a:rPr>
              <a:t>cultivatinghealthier</a:t>
            </a:r>
            <a:r>
              <a:rPr dirty="0" sz="1550" spc="10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crops</a:t>
            </a:r>
            <a:r>
              <a:rPr dirty="0" sz="1550" spc="2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30">
                <a:solidFill>
                  <a:srgbClr val="1C1C1C"/>
                </a:solidFill>
                <a:latin typeface="Arial"/>
                <a:cs typeface="Arial"/>
              </a:rPr>
              <a:t>fo </a:t>
            </a:r>
            <a:r>
              <a:rPr dirty="0" sz="1550" spc="65">
                <a:solidFill>
                  <a:srgbClr val="383838"/>
                </a:solidFill>
                <a:latin typeface="Arial"/>
                <a:cs typeface="Arial"/>
              </a:rPr>
              <a:t>a</a:t>
            </a:r>
            <a:r>
              <a:rPr dirty="0" sz="1550" spc="-19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55">
                <a:solidFill>
                  <a:srgbClr val="383838"/>
                </a:solidFill>
                <a:latin typeface="Arial"/>
                <a:cs typeface="Arial"/>
              </a:rPr>
              <a:t>healthier</a:t>
            </a:r>
            <a:r>
              <a:rPr dirty="0" sz="1550" spc="15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dirty="0" sz="1550" spc="60">
                <a:solidFill>
                  <a:srgbClr val="383838"/>
                </a:solidFill>
                <a:latin typeface="Arial"/>
                <a:cs typeface="Arial"/>
              </a:rPr>
              <a:t>world.</a:t>
            </a:r>
            <a:endParaRPr sz="15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7"/>
            <a:ext cx="12191872" cy="68578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2025-09-12T04:14:22Z</dcterms:created>
  <dcterms:modified xsi:type="dcterms:W3CDTF">2025-09-12T04:14:22Z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2025-09-10T00:00:00Z</vt:filetime>
  </property>
  <property fmtid="{D5CDD505-2E9C-101B-9397-08002B2CF9AE}" pid="3" name="LastSaved">
    <vt:filetime>2025-09-12T00:00:00Z</vt:filetime>
  </property>
</Properties>
</file>